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95" r:id="rId3"/>
    <p:sldId id="287" r:id="rId4"/>
    <p:sldId id="289" r:id="rId5"/>
    <p:sldId id="290" r:id="rId6"/>
    <p:sldId id="292" r:id="rId7"/>
    <p:sldId id="293" r:id="rId8"/>
    <p:sldId id="294" r:id="rId9"/>
    <p:sldId id="300" r:id="rId10"/>
    <p:sldId id="296" r:id="rId11"/>
    <p:sldId id="297" r:id="rId12"/>
    <p:sldId id="298" r:id="rId13"/>
    <p:sldId id="301" r:id="rId14"/>
    <p:sldId id="299" r:id="rId15"/>
    <p:sldId id="273" r:id="rId16"/>
    <p:sldId id="274" r:id="rId17"/>
    <p:sldId id="275" r:id="rId18"/>
    <p:sldId id="276" r:id="rId19"/>
    <p:sldId id="281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709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6C10AB8-1784-4A59-A186-202B87056B9E}" type="datetimeFigureOut">
              <a:rPr lang="cs-CZ" smtClean="0"/>
              <a:pPr/>
              <a:t>18.09.2019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22FCE23-FE68-45C9-BA9E-EE2CA19FE13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DIE WOCHENTAGE 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Dny v týdnu – 0. lekce</a:t>
            </a:r>
            <a:endParaRPr lang="cs-CZ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PŘELOŽ: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>
                <a:latin typeface="Calibri" pitchFamily="34" charset="0"/>
              </a:rPr>
              <a:t> </a:t>
            </a:r>
            <a:r>
              <a:rPr lang="cs-CZ" sz="3600" dirty="0" smtClean="0">
                <a:latin typeface="Calibri" pitchFamily="34" charset="0"/>
              </a:rPr>
              <a:t>Co je zítra?</a:t>
            </a:r>
          </a:p>
          <a:p>
            <a:pPr algn="just"/>
            <a:r>
              <a:rPr lang="cs-CZ" sz="3600" dirty="0" smtClean="0">
                <a:latin typeface="Calibri" pitchFamily="34" charset="0"/>
              </a:rPr>
              <a:t> Zítra je úterý.</a:t>
            </a:r>
          </a:p>
          <a:p>
            <a:pPr algn="just">
              <a:buNone/>
            </a:pPr>
            <a:endParaRPr lang="cs-CZ" sz="3600" dirty="0" smtClean="0">
              <a:latin typeface="Calibri" pitchFamily="34" charset="0"/>
            </a:endParaRPr>
          </a:p>
          <a:p>
            <a:pPr algn="just"/>
            <a:r>
              <a:rPr lang="cs-CZ" sz="3600" dirty="0" smtClean="0">
                <a:latin typeface="Calibri" pitchFamily="34" charset="0"/>
              </a:rPr>
              <a:t> Zítra je sobota.</a:t>
            </a:r>
          </a:p>
          <a:p>
            <a:pPr algn="just">
              <a:buNone/>
            </a:pPr>
            <a:endParaRPr lang="cs-CZ" sz="3600" dirty="0" smtClean="0">
              <a:latin typeface="Calibri" pitchFamily="34" charset="0"/>
            </a:endParaRPr>
          </a:p>
          <a:p>
            <a:pPr algn="just"/>
            <a:r>
              <a:rPr lang="cs-CZ" sz="3600" dirty="0" smtClean="0">
                <a:latin typeface="Calibri" pitchFamily="34" charset="0"/>
              </a:rPr>
              <a:t> Zítra je středa.</a:t>
            </a:r>
          </a:p>
          <a:p>
            <a:pPr algn="just">
              <a:buNone/>
            </a:pPr>
            <a:endParaRPr lang="cs-CZ" sz="3600" dirty="0" smtClean="0">
              <a:latin typeface="Calibri" pitchFamily="34" charset="0"/>
            </a:endParaRPr>
          </a:p>
          <a:p>
            <a:pPr algn="just"/>
            <a:r>
              <a:rPr lang="cs-CZ" sz="3600" dirty="0" smtClean="0">
                <a:latin typeface="Calibri" pitchFamily="34" charset="0"/>
              </a:rPr>
              <a:t> Zítra je pátek.</a:t>
            </a:r>
          </a:p>
          <a:p>
            <a:endParaRPr lang="cs-CZ" sz="3600" dirty="0" smtClean="0">
              <a:latin typeface="Calibri" pitchFamily="34" charset="0"/>
            </a:endParaRPr>
          </a:p>
          <a:p>
            <a:pPr>
              <a:buNone/>
            </a:pP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sz="3600" dirty="0" err="1" smtClean="0">
                <a:latin typeface="Calibri" pitchFamily="34" charset="0"/>
              </a:rPr>
              <a:t>Was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morgen</a:t>
            </a:r>
            <a:r>
              <a:rPr lang="cs-CZ" sz="3600" dirty="0" smtClean="0">
                <a:latin typeface="Calibri" pitchFamily="34" charset="0"/>
              </a:rPr>
              <a:t>?</a:t>
            </a:r>
          </a:p>
          <a:p>
            <a:pPr algn="just"/>
            <a:r>
              <a:rPr lang="cs-CZ" sz="3600" dirty="0" err="1" smtClean="0">
                <a:latin typeface="Calibri" pitchFamily="34" charset="0"/>
              </a:rPr>
              <a:t>Morgen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Dienstag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pPr algn="just"/>
            <a:r>
              <a:rPr lang="cs-CZ" sz="3600" dirty="0" err="1" smtClean="0">
                <a:latin typeface="Calibri" pitchFamily="34" charset="0"/>
              </a:rPr>
              <a:t>Morgen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Samstag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pPr algn="just"/>
            <a:r>
              <a:rPr lang="cs-CZ" sz="3600" dirty="0" err="1" smtClean="0">
                <a:latin typeface="Calibri" pitchFamily="34" charset="0"/>
              </a:rPr>
              <a:t>Morgen</a:t>
            </a:r>
            <a:r>
              <a:rPr lang="cs-CZ" sz="3600" dirty="0" smtClean="0">
                <a:latin typeface="Calibri" pitchFamily="34" charset="0"/>
              </a:rPr>
              <a:t> 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Mittwoch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pPr algn="just"/>
            <a:r>
              <a:rPr lang="cs-CZ" sz="3600" dirty="0" err="1" smtClean="0">
                <a:latin typeface="Calibri" pitchFamily="34" charset="0"/>
              </a:rPr>
              <a:t>Morgen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Freitag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9600" dirty="0" err="1" smtClean="0">
                <a:latin typeface="Calibri" pitchFamily="34" charset="0"/>
              </a:rPr>
              <a:t>gestern</a:t>
            </a:r>
            <a:r>
              <a:rPr lang="cs-CZ" sz="9600" dirty="0" smtClean="0">
                <a:latin typeface="Calibri" pitchFamily="34" charset="0"/>
              </a:rPr>
              <a:t> = včera</a:t>
            </a:r>
            <a:endParaRPr lang="cs-CZ" sz="96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Was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solidFill>
                  <a:schemeClr val="accent2"/>
                </a:solidFill>
                <a:latin typeface="Calibri" pitchFamily="34" charset="0"/>
              </a:rPr>
              <a:t>war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gestern</a:t>
            </a:r>
            <a:r>
              <a:rPr lang="cs-CZ" sz="8800" dirty="0" smtClean="0">
                <a:latin typeface="Calibri" pitchFamily="34" charset="0"/>
              </a:rPr>
              <a:t>?</a:t>
            </a:r>
          </a:p>
          <a:p>
            <a:pPr algn="ctr">
              <a:buNone/>
            </a:pPr>
            <a:r>
              <a:rPr lang="cs-CZ" sz="8800" dirty="0" smtClean="0">
                <a:solidFill>
                  <a:schemeClr val="accent2"/>
                </a:solidFill>
                <a:latin typeface="Calibri" pitchFamily="34" charset="0"/>
              </a:rPr>
              <a:t>= </a:t>
            </a:r>
            <a:r>
              <a:rPr lang="cs-CZ" sz="8800" dirty="0" smtClean="0">
                <a:latin typeface="Calibri" pitchFamily="34" charset="0"/>
              </a:rPr>
              <a:t>Co </a:t>
            </a:r>
            <a:r>
              <a:rPr lang="cs-CZ" sz="8800" dirty="0" smtClean="0">
                <a:solidFill>
                  <a:schemeClr val="accent2"/>
                </a:solidFill>
                <a:latin typeface="Calibri" pitchFamily="34" charset="0"/>
              </a:rPr>
              <a:t>bylo</a:t>
            </a:r>
            <a:r>
              <a:rPr lang="cs-CZ" sz="8800" dirty="0" smtClean="0">
                <a:latin typeface="Calibri" pitchFamily="34" charset="0"/>
              </a:rPr>
              <a:t> včera?</a:t>
            </a:r>
          </a:p>
          <a:p>
            <a:pPr>
              <a:buNone/>
            </a:pPr>
            <a:endParaRPr lang="cs-CZ" sz="8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Gestern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war</a:t>
            </a:r>
            <a:r>
              <a:rPr lang="cs-CZ" sz="8800" dirty="0" smtClean="0">
                <a:latin typeface="Calibri" pitchFamily="34" charset="0"/>
              </a:rPr>
              <a:t> …</a:t>
            </a:r>
          </a:p>
          <a:p>
            <a:pPr algn="ctr">
              <a:buNone/>
            </a:pPr>
            <a:r>
              <a:rPr lang="cs-CZ" sz="8800" dirty="0" smtClean="0">
                <a:solidFill>
                  <a:schemeClr val="accent2"/>
                </a:solidFill>
                <a:latin typeface="Calibri" pitchFamily="34" charset="0"/>
              </a:rPr>
              <a:t>=</a:t>
            </a:r>
            <a:r>
              <a:rPr lang="cs-CZ" sz="8800" dirty="0" smtClean="0">
                <a:latin typeface="Calibri" pitchFamily="34" charset="0"/>
              </a:rPr>
              <a:t> Včera byl/-a,-o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PŘELOŽ: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cs-CZ" sz="7400" dirty="0" smtClean="0">
                <a:latin typeface="Calibri" pitchFamily="34" charset="0"/>
              </a:rPr>
              <a:t> Co bylo včera?</a:t>
            </a:r>
          </a:p>
          <a:p>
            <a:pPr algn="just"/>
            <a:endParaRPr lang="cs-CZ" sz="5900" dirty="0" smtClean="0">
              <a:latin typeface="Calibri" pitchFamily="34" charset="0"/>
            </a:endParaRPr>
          </a:p>
          <a:p>
            <a:pPr algn="just"/>
            <a:r>
              <a:rPr lang="cs-CZ" sz="5900" dirty="0" smtClean="0">
                <a:latin typeface="Calibri" pitchFamily="34" charset="0"/>
              </a:rPr>
              <a:t> </a:t>
            </a:r>
            <a:r>
              <a:rPr lang="cs-CZ" sz="7400" dirty="0" smtClean="0">
                <a:latin typeface="Calibri" pitchFamily="34" charset="0"/>
              </a:rPr>
              <a:t>Včera bylo úterý.</a:t>
            </a:r>
          </a:p>
          <a:p>
            <a:pPr algn="just"/>
            <a:endParaRPr lang="cs-CZ" sz="5900" dirty="0" smtClean="0">
              <a:latin typeface="Calibri" pitchFamily="34" charset="0"/>
            </a:endParaRPr>
          </a:p>
          <a:p>
            <a:pPr algn="just"/>
            <a:r>
              <a:rPr lang="cs-CZ" sz="5900" dirty="0" smtClean="0">
                <a:latin typeface="Calibri" pitchFamily="34" charset="0"/>
              </a:rPr>
              <a:t> </a:t>
            </a:r>
            <a:r>
              <a:rPr lang="cs-CZ" sz="7400" dirty="0" smtClean="0">
                <a:latin typeface="Calibri" pitchFamily="34" charset="0"/>
              </a:rPr>
              <a:t>Včera bylo pondělí.</a:t>
            </a:r>
          </a:p>
          <a:p>
            <a:pPr algn="just"/>
            <a:endParaRPr lang="cs-CZ" sz="5900" dirty="0" smtClean="0">
              <a:latin typeface="Calibri" pitchFamily="34" charset="0"/>
            </a:endParaRPr>
          </a:p>
          <a:p>
            <a:pPr algn="just"/>
            <a:r>
              <a:rPr lang="cs-CZ" sz="5900" dirty="0" smtClean="0">
                <a:latin typeface="Calibri" pitchFamily="34" charset="0"/>
              </a:rPr>
              <a:t> </a:t>
            </a:r>
            <a:r>
              <a:rPr lang="cs-CZ" sz="7400" dirty="0" smtClean="0">
                <a:latin typeface="Calibri" pitchFamily="34" charset="0"/>
              </a:rPr>
              <a:t>Včera byla středa.</a:t>
            </a:r>
          </a:p>
          <a:p>
            <a:pPr algn="just"/>
            <a:endParaRPr lang="cs-CZ" sz="5900" dirty="0" smtClean="0">
              <a:latin typeface="Calibri" pitchFamily="34" charset="0"/>
            </a:endParaRPr>
          </a:p>
          <a:p>
            <a:pPr algn="just"/>
            <a:r>
              <a:rPr lang="cs-CZ" sz="5900" dirty="0" smtClean="0">
                <a:latin typeface="Calibri" pitchFamily="34" charset="0"/>
              </a:rPr>
              <a:t> </a:t>
            </a:r>
            <a:r>
              <a:rPr lang="cs-CZ" sz="7400" dirty="0" smtClean="0">
                <a:latin typeface="Calibri" pitchFamily="34" charset="0"/>
              </a:rPr>
              <a:t>Včera byl pátek.</a:t>
            </a:r>
          </a:p>
          <a:p>
            <a:pPr algn="just"/>
            <a:endParaRPr lang="cs-CZ" sz="5900" dirty="0" smtClean="0">
              <a:latin typeface="Calibri" pitchFamily="34" charset="0"/>
            </a:endParaRPr>
          </a:p>
          <a:p>
            <a:pPr algn="just"/>
            <a:r>
              <a:rPr lang="cs-CZ" sz="5900" dirty="0" smtClean="0">
                <a:latin typeface="Calibri" pitchFamily="34" charset="0"/>
              </a:rPr>
              <a:t> </a:t>
            </a:r>
            <a:r>
              <a:rPr lang="cs-CZ" sz="7400" dirty="0" smtClean="0">
                <a:latin typeface="Calibri" pitchFamily="34" charset="0"/>
              </a:rPr>
              <a:t>Včera byl čtvrtek.</a:t>
            </a:r>
          </a:p>
          <a:p>
            <a:pPr algn="just"/>
            <a:endParaRPr lang="cs-CZ" sz="59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cs-CZ" sz="5900" dirty="0" smtClean="0">
                <a:latin typeface="Calibri" pitchFamily="34" charset="0"/>
              </a:rPr>
              <a:t> </a:t>
            </a:r>
          </a:p>
          <a:p>
            <a:pPr algn="just">
              <a:buNone/>
            </a:pPr>
            <a:endParaRPr lang="cs-CZ" sz="3600" dirty="0" smtClean="0">
              <a:latin typeface="Calibri" pitchFamily="34" charset="0"/>
            </a:endParaRPr>
          </a:p>
          <a:p>
            <a:pPr algn="just">
              <a:buNone/>
            </a:pPr>
            <a:endParaRPr lang="cs-CZ" sz="3600" dirty="0" smtClean="0">
              <a:latin typeface="Calibri" pitchFamily="34" charset="0"/>
            </a:endParaRPr>
          </a:p>
          <a:p>
            <a:pPr algn="just">
              <a:buNone/>
            </a:pPr>
            <a:endParaRPr lang="cs-CZ" sz="3600" dirty="0" smtClean="0">
              <a:latin typeface="Calibri" pitchFamily="34" charset="0"/>
            </a:endParaRPr>
          </a:p>
          <a:p>
            <a:pPr>
              <a:buNone/>
            </a:pPr>
            <a:endParaRPr lang="cs-CZ" sz="3600" dirty="0" smtClean="0">
              <a:latin typeface="Calibri" pitchFamily="34" charset="0"/>
            </a:endParaRPr>
          </a:p>
          <a:p>
            <a:pPr>
              <a:buNone/>
            </a:pP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32500" lnSpcReduction="20000"/>
          </a:bodyPr>
          <a:lstStyle/>
          <a:p>
            <a:pPr algn="just"/>
            <a:r>
              <a:rPr lang="cs-CZ" sz="7400" dirty="0" err="1" smtClean="0">
                <a:latin typeface="Calibri" pitchFamily="34" charset="0"/>
              </a:rPr>
              <a:t>Was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war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gestern</a:t>
            </a:r>
            <a:r>
              <a:rPr lang="cs-CZ" sz="7400" dirty="0" smtClean="0">
                <a:latin typeface="Calibri" pitchFamily="34" charset="0"/>
              </a:rPr>
              <a:t>?</a:t>
            </a:r>
          </a:p>
          <a:p>
            <a:pPr algn="just"/>
            <a:endParaRPr lang="cs-CZ" sz="3600" dirty="0" smtClean="0">
              <a:latin typeface="Calibri" pitchFamily="34" charset="0"/>
            </a:endParaRPr>
          </a:p>
          <a:p>
            <a:r>
              <a:rPr lang="cs-CZ" sz="7400" dirty="0" err="1" smtClean="0">
                <a:latin typeface="Calibri" pitchFamily="34" charset="0"/>
              </a:rPr>
              <a:t>Gestern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war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Dienstag</a:t>
            </a:r>
            <a:r>
              <a:rPr lang="cs-CZ" sz="7400" dirty="0" smtClean="0">
                <a:latin typeface="Calibri" pitchFamily="34" charset="0"/>
              </a:rPr>
              <a:t>.</a:t>
            </a:r>
          </a:p>
          <a:p>
            <a:endParaRPr lang="cs-CZ" sz="3300" dirty="0" smtClean="0">
              <a:latin typeface="Calibri" pitchFamily="34" charset="0"/>
            </a:endParaRPr>
          </a:p>
          <a:p>
            <a:pPr algn="just"/>
            <a:r>
              <a:rPr lang="cs-CZ" sz="7400" dirty="0" err="1" smtClean="0">
                <a:latin typeface="Calibri" pitchFamily="34" charset="0"/>
              </a:rPr>
              <a:t>Gestern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war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Montag</a:t>
            </a:r>
            <a:r>
              <a:rPr lang="cs-CZ" sz="7400" dirty="0" smtClean="0">
                <a:latin typeface="Calibri" pitchFamily="34" charset="0"/>
              </a:rPr>
              <a:t>.</a:t>
            </a:r>
          </a:p>
          <a:p>
            <a:pPr algn="just">
              <a:buNone/>
            </a:pPr>
            <a:endParaRPr lang="cs-CZ" sz="7400" dirty="0" smtClean="0">
              <a:latin typeface="Calibri" pitchFamily="34" charset="0"/>
            </a:endParaRPr>
          </a:p>
          <a:p>
            <a:pPr algn="just"/>
            <a:endParaRPr lang="cs-CZ" sz="3300" dirty="0" smtClean="0">
              <a:latin typeface="Calibri" pitchFamily="34" charset="0"/>
            </a:endParaRPr>
          </a:p>
          <a:p>
            <a:r>
              <a:rPr lang="cs-CZ" sz="7400" dirty="0" err="1" smtClean="0">
                <a:latin typeface="Calibri" pitchFamily="34" charset="0"/>
              </a:rPr>
              <a:t>Gestern</a:t>
            </a:r>
            <a:r>
              <a:rPr lang="cs-CZ" sz="7400" dirty="0" smtClean="0">
                <a:latin typeface="Calibri" pitchFamily="34" charset="0"/>
              </a:rPr>
              <a:t>  </a:t>
            </a:r>
            <a:r>
              <a:rPr lang="cs-CZ" sz="7400" dirty="0" err="1" smtClean="0">
                <a:latin typeface="Calibri" pitchFamily="34" charset="0"/>
              </a:rPr>
              <a:t>war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Mittwoch</a:t>
            </a:r>
            <a:r>
              <a:rPr lang="cs-CZ" sz="7400" dirty="0" smtClean="0">
                <a:latin typeface="Calibri" pitchFamily="34" charset="0"/>
              </a:rPr>
              <a:t>.</a:t>
            </a:r>
          </a:p>
          <a:p>
            <a:endParaRPr lang="cs-CZ" sz="3300" dirty="0" smtClean="0">
              <a:latin typeface="Calibri" pitchFamily="34" charset="0"/>
            </a:endParaRPr>
          </a:p>
          <a:p>
            <a:pPr algn="just"/>
            <a:r>
              <a:rPr lang="cs-CZ" sz="7400" dirty="0" err="1" smtClean="0">
                <a:latin typeface="Calibri" pitchFamily="34" charset="0"/>
              </a:rPr>
              <a:t>Gestern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war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Freitag</a:t>
            </a:r>
            <a:r>
              <a:rPr lang="cs-CZ" sz="7400" dirty="0" smtClean="0">
                <a:latin typeface="Calibri" pitchFamily="34" charset="0"/>
              </a:rPr>
              <a:t>.</a:t>
            </a:r>
          </a:p>
          <a:p>
            <a:pPr algn="just"/>
            <a:endParaRPr lang="cs-CZ" sz="3600" dirty="0" smtClean="0">
              <a:latin typeface="Calibri" pitchFamily="34" charset="0"/>
            </a:endParaRPr>
          </a:p>
          <a:p>
            <a:pPr algn="just"/>
            <a:r>
              <a:rPr lang="cs-CZ" sz="7400" dirty="0" err="1" smtClean="0">
                <a:latin typeface="Calibri" pitchFamily="34" charset="0"/>
              </a:rPr>
              <a:t>Gestern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war</a:t>
            </a:r>
            <a:r>
              <a:rPr lang="cs-CZ" sz="7400" dirty="0" smtClean="0">
                <a:latin typeface="Calibri" pitchFamily="34" charset="0"/>
              </a:rPr>
              <a:t> </a:t>
            </a:r>
            <a:r>
              <a:rPr lang="cs-CZ" sz="7400" dirty="0" err="1" smtClean="0">
                <a:latin typeface="Calibri" pitchFamily="34" charset="0"/>
              </a:rPr>
              <a:t>Donnerstag</a:t>
            </a:r>
            <a:r>
              <a:rPr lang="cs-CZ" sz="7400" dirty="0" smtClean="0">
                <a:latin typeface="Calibri" pitchFamily="34" charset="0"/>
              </a:rPr>
              <a:t>.</a:t>
            </a: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PŘELOŽ: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4400" dirty="0" smtClean="0">
                <a:latin typeface="Calibri" pitchFamily="34" charset="0"/>
              </a:rPr>
              <a:t>Dnes je čtvrtek.</a:t>
            </a:r>
          </a:p>
          <a:p>
            <a:r>
              <a:rPr lang="cs-CZ" sz="4400" dirty="0" smtClean="0">
                <a:latin typeface="Calibri" pitchFamily="34" charset="0"/>
              </a:rPr>
              <a:t>Zítra je sobota.</a:t>
            </a:r>
          </a:p>
          <a:p>
            <a:r>
              <a:rPr lang="cs-CZ" sz="4400" dirty="0" smtClean="0">
                <a:latin typeface="Calibri" pitchFamily="34" charset="0"/>
              </a:rPr>
              <a:t>Včera bylo pondělí.</a:t>
            </a:r>
          </a:p>
          <a:p>
            <a:r>
              <a:rPr lang="cs-CZ" sz="4400" dirty="0" smtClean="0">
                <a:latin typeface="Calibri" pitchFamily="34" charset="0"/>
              </a:rPr>
              <a:t>Včera byla středa.</a:t>
            </a:r>
          </a:p>
          <a:p>
            <a:r>
              <a:rPr lang="cs-CZ" sz="4400" dirty="0" smtClean="0">
                <a:latin typeface="Calibri" pitchFamily="34" charset="0"/>
              </a:rPr>
              <a:t>Dnes je pátek. </a:t>
            </a:r>
          </a:p>
          <a:p>
            <a:r>
              <a:rPr lang="cs-CZ" sz="4400" dirty="0" smtClean="0">
                <a:latin typeface="Calibri" pitchFamily="34" charset="0"/>
              </a:rPr>
              <a:t>Zítra je úterý.</a:t>
            </a:r>
            <a:endParaRPr lang="cs-CZ" sz="4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TAKTO JE TO SPRÁVNĚ: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4400" dirty="0" err="1" smtClean="0">
                <a:latin typeface="Calibri" pitchFamily="34" charset="0"/>
              </a:rPr>
              <a:t>Heute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ist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Donnerstag</a:t>
            </a:r>
            <a:r>
              <a:rPr lang="cs-CZ" sz="4400" dirty="0" smtClean="0">
                <a:latin typeface="Calibri" pitchFamily="34" charset="0"/>
              </a:rPr>
              <a:t>.</a:t>
            </a:r>
          </a:p>
          <a:p>
            <a:r>
              <a:rPr lang="cs-CZ" sz="4400" dirty="0" err="1" smtClean="0">
                <a:latin typeface="Calibri" pitchFamily="34" charset="0"/>
              </a:rPr>
              <a:t>Morgen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ist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Samstag</a:t>
            </a:r>
            <a:r>
              <a:rPr lang="cs-CZ" sz="4400" dirty="0" smtClean="0">
                <a:latin typeface="Calibri" pitchFamily="34" charset="0"/>
              </a:rPr>
              <a:t>.</a:t>
            </a:r>
          </a:p>
          <a:p>
            <a:r>
              <a:rPr lang="cs-CZ" sz="4400" dirty="0" err="1" smtClean="0">
                <a:latin typeface="Calibri" pitchFamily="34" charset="0"/>
              </a:rPr>
              <a:t>Gestern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war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Montag</a:t>
            </a:r>
            <a:r>
              <a:rPr lang="cs-CZ" sz="4400" dirty="0" smtClean="0">
                <a:latin typeface="Calibri" pitchFamily="34" charset="0"/>
              </a:rPr>
              <a:t>.</a:t>
            </a:r>
          </a:p>
          <a:p>
            <a:r>
              <a:rPr lang="cs-CZ" sz="4400" dirty="0" err="1" smtClean="0">
                <a:latin typeface="Calibri" pitchFamily="34" charset="0"/>
              </a:rPr>
              <a:t>Gestern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war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Mittwoch</a:t>
            </a:r>
            <a:r>
              <a:rPr lang="cs-CZ" sz="4400" dirty="0" smtClean="0">
                <a:latin typeface="Calibri" pitchFamily="34" charset="0"/>
              </a:rPr>
              <a:t>.</a:t>
            </a:r>
          </a:p>
          <a:p>
            <a:r>
              <a:rPr lang="cs-CZ" sz="4400" dirty="0" err="1" smtClean="0">
                <a:latin typeface="Calibri" pitchFamily="34" charset="0"/>
              </a:rPr>
              <a:t>Heute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ist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Freitag</a:t>
            </a:r>
            <a:r>
              <a:rPr lang="cs-CZ" sz="4400" dirty="0" smtClean="0">
                <a:latin typeface="Calibri" pitchFamily="34" charset="0"/>
              </a:rPr>
              <a:t>.</a:t>
            </a:r>
          </a:p>
          <a:p>
            <a:r>
              <a:rPr lang="cs-CZ" sz="4400" dirty="0" err="1" smtClean="0">
                <a:latin typeface="Calibri" pitchFamily="34" charset="0"/>
              </a:rPr>
              <a:t>Morgen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ist</a:t>
            </a:r>
            <a:r>
              <a:rPr lang="cs-CZ" sz="4400" dirty="0" smtClean="0">
                <a:latin typeface="Calibri" pitchFamily="34" charset="0"/>
              </a:rPr>
              <a:t> </a:t>
            </a:r>
            <a:r>
              <a:rPr lang="cs-CZ" sz="4400" dirty="0" err="1" smtClean="0">
                <a:latin typeface="Calibri" pitchFamily="34" charset="0"/>
              </a:rPr>
              <a:t>Dienstag</a:t>
            </a:r>
            <a:r>
              <a:rPr lang="cs-CZ" sz="4400" dirty="0" smtClean="0">
                <a:latin typeface="Calibri" pitchFamily="34" charset="0"/>
              </a:rPr>
              <a:t>.</a:t>
            </a:r>
            <a:endParaRPr lang="cs-CZ" sz="4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ODPOVĚZ CELOU VĚTOU: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5400" dirty="0" err="1" smtClean="0">
                <a:latin typeface="Calibri" pitchFamily="34" charset="0"/>
              </a:rPr>
              <a:t>Was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ist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heute</a:t>
            </a:r>
            <a:r>
              <a:rPr lang="cs-CZ" sz="5400" dirty="0" smtClean="0">
                <a:latin typeface="Calibri" pitchFamily="34" charset="0"/>
              </a:rPr>
              <a:t>?</a:t>
            </a:r>
          </a:p>
          <a:p>
            <a:r>
              <a:rPr lang="cs-CZ" sz="5400" dirty="0" err="1" smtClean="0">
                <a:latin typeface="Calibri" pitchFamily="34" charset="0"/>
              </a:rPr>
              <a:t>Was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ist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morgen</a:t>
            </a:r>
            <a:r>
              <a:rPr lang="cs-CZ" sz="5400" dirty="0" smtClean="0">
                <a:latin typeface="Calibri" pitchFamily="34" charset="0"/>
              </a:rPr>
              <a:t>? </a:t>
            </a:r>
          </a:p>
          <a:p>
            <a:r>
              <a:rPr lang="cs-CZ" sz="5400" dirty="0" err="1" smtClean="0">
                <a:latin typeface="Calibri" pitchFamily="34" charset="0"/>
              </a:rPr>
              <a:t>Was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war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gestern</a:t>
            </a:r>
            <a:r>
              <a:rPr lang="cs-CZ" sz="5400" dirty="0" smtClean="0">
                <a:latin typeface="Calibri" pitchFamily="34" charset="0"/>
              </a:rPr>
              <a:t>?</a:t>
            </a:r>
            <a:endParaRPr lang="cs-CZ" sz="5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Takto je to správně: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5400" dirty="0" err="1" smtClean="0">
                <a:latin typeface="Calibri" pitchFamily="34" charset="0"/>
              </a:rPr>
              <a:t>Heute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ist</a:t>
            </a:r>
            <a:r>
              <a:rPr lang="cs-CZ" sz="5400" dirty="0" smtClean="0">
                <a:latin typeface="Calibri" pitchFamily="34" charset="0"/>
              </a:rPr>
              <a:t> ……….</a:t>
            </a:r>
          </a:p>
          <a:p>
            <a:r>
              <a:rPr lang="cs-CZ" sz="5400" dirty="0" err="1" smtClean="0">
                <a:latin typeface="Calibri" pitchFamily="34" charset="0"/>
              </a:rPr>
              <a:t>Morgen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ist</a:t>
            </a:r>
            <a:r>
              <a:rPr lang="cs-CZ" sz="5400" dirty="0" smtClean="0">
                <a:latin typeface="Calibri" pitchFamily="34" charset="0"/>
              </a:rPr>
              <a:t> ……….</a:t>
            </a:r>
          </a:p>
          <a:p>
            <a:r>
              <a:rPr lang="cs-CZ" sz="5400" dirty="0" err="1" smtClean="0">
                <a:latin typeface="Calibri" pitchFamily="34" charset="0"/>
              </a:rPr>
              <a:t>Gestern</a:t>
            </a:r>
            <a:r>
              <a:rPr lang="cs-CZ" sz="5400" dirty="0" smtClean="0">
                <a:latin typeface="Calibri" pitchFamily="34" charset="0"/>
              </a:rPr>
              <a:t> </a:t>
            </a:r>
            <a:r>
              <a:rPr lang="cs-CZ" sz="5400" dirty="0" err="1" smtClean="0">
                <a:latin typeface="Calibri" pitchFamily="34" charset="0"/>
              </a:rPr>
              <a:t>war</a:t>
            </a:r>
            <a:r>
              <a:rPr lang="cs-CZ" sz="5400" dirty="0" smtClean="0">
                <a:latin typeface="Calibri" pitchFamily="34" charset="0"/>
              </a:rPr>
              <a:t> ……….</a:t>
            </a:r>
            <a:endParaRPr lang="cs-CZ" sz="5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ZVLÁDLI JSTE TO!</a:t>
            </a:r>
            <a:endParaRPr lang="cs-CZ" sz="4400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1036" name="Picture 12" descr="C:\Documents and Settings\User\Local Settings\Temporary Internet Files\Content.IE5\UX772LDJ\MC90042446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71678"/>
            <a:ext cx="5397375" cy="4071965"/>
          </a:xfrm>
          <a:prstGeom prst="rect">
            <a:avLst/>
          </a:prstGeom>
          <a:noFill/>
        </p:spPr>
      </p:pic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POJĎME SI JE ZOPAKOVAT: 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dirty="0" err="1" smtClean="0">
                <a:latin typeface="Calibri" pitchFamily="34" charset="0"/>
                <a:cs typeface="Arial" pitchFamily="34" charset="0"/>
              </a:rPr>
              <a:t>Montag</a:t>
            </a:r>
            <a:r>
              <a:rPr lang="cs-CZ" sz="4000" dirty="0" smtClean="0">
                <a:latin typeface="Calibri" pitchFamily="34" charset="0"/>
                <a:cs typeface="Arial" pitchFamily="34" charset="0"/>
              </a:rPr>
              <a:t> - pondělí</a:t>
            </a:r>
          </a:p>
          <a:p>
            <a:pPr algn="ctr"/>
            <a:r>
              <a:rPr lang="cs-CZ" sz="4000" dirty="0" err="1" smtClean="0">
                <a:latin typeface="Calibri" pitchFamily="34" charset="0"/>
                <a:cs typeface="Arial" pitchFamily="34" charset="0"/>
              </a:rPr>
              <a:t>Dienstag</a:t>
            </a:r>
            <a:r>
              <a:rPr lang="cs-CZ" sz="4000" dirty="0" smtClean="0">
                <a:latin typeface="Calibri" pitchFamily="34" charset="0"/>
                <a:cs typeface="Arial" pitchFamily="34" charset="0"/>
              </a:rPr>
              <a:t> - úterý</a:t>
            </a:r>
          </a:p>
          <a:p>
            <a:pPr algn="ctr"/>
            <a:r>
              <a:rPr lang="cs-CZ" sz="4000" dirty="0" err="1" smtClean="0">
                <a:latin typeface="Calibri" pitchFamily="34" charset="0"/>
                <a:cs typeface="Arial" pitchFamily="34" charset="0"/>
              </a:rPr>
              <a:t>Mittwoch</a:t>
            </a:r>
            <a:r>
              <a:rPr lang="cs-CZ" sz="4000" dirty="0" smtClean="0">
                <a:latin typeface="Calibri" pitchFamily="34" charset="0"/>
                <a:cs typeface="Arial" pitchFamily="34" charset="0"/>
              </a:rPr>
              <a:t> - středa</a:t>
            </a:r>
          </a:p>
          <a:p>
            <a:pPr algn="ctr"/>
            <a:r>
              <a:rPr lang="cs-CZ" sz="4000" dirty="0" err="1" smtClean="0">
                <a:latin typeface="Calibri" pitchFamily="34" charset="0"/>
                <a:cs typeface="Arial" pitchFamily="34" charset="0"/>
              </a:rPr>
              <a:t>Donnerstag</a:t>
            </a:r>
            <a:r>
              <a:rPr lang="cs-CZ" sz="4000" dirty="0" smtClean="0">
                <a:latin typeface="Calibri" pitchFamily="34" charset="0"/>
                <a:cs typeface="Arial" pitchFamily="34" charset="0"/>
              </a:rPr>
              <a:t> - čtvrtek</a:t>
            </a:r>
          </a:p>
          <a:p>
            <a:pPr algn="ctr"/>
            <a:r>
              <a:rPr lang="cs-CZ" sz="4000" dirty="0" err="1" smtClean="0">
                <a:latin typeface="Calibri" pitchFamily="34" charset="0"/>
                <a:cs typeface="Arial" pitchFamily="34" charset="0"/>
              </a:rPr>
              <a:t>Freitag</a:t>
            </a:r>
            <a:r>
              <a:rPr lang="cs-CZ" sz="4000" dirty="0" smtClean="0">
                <a:latin typeface="Calibri" pitchFamily="34" charset="0"/>
                <a:cs typeface="Arial" pitchFamily="34" charset="0"/>
              </a:rPr>
              <a:t> - pátek</a:t>
            </a:r>
          </a:p>
          <a:p>
            <a:pPr algn="ctr"/>
            <a:r>
              <a:rPr lang="cs-CZ" sz="4000" dirty="0" err="1" smtClean="0">
                <a:latin typeface="Calibri" pitchFamily="34" charset="0"/>
                <a:cs typeface="Arial" pitchFamily="34" charset="0"/>
              </a:rPr>
              <a:t>Samstag</a:t>
            </a:r>
            <a:r>
              <a:rPr lang="cs-CZ" sz="4000" dirty="0" smtClean="0">
                <a:latin typeface="Calibri" pitchFamily="34" charset="0"/>
                <a:cs typeface="Arial" pitchFamily="34" charset="0"/>
              </a:rPr>
              <a:t> - sobota</a:t>
            </a:r>
          </a:p>
          <a:p>
            <a:pPr algn="ctr"/>
            <a:r>
              <a:rPr lang="cs-CZ" sz="4000" dirty="0" err="1" smtClean="0">
                <a:latin typeface="Calibri" pitchFamily="34" charset="0"/>
                <a:cs typeface="Arial" pitchFamily="34" charset="0"/>
              </a:rPr>
              <a:t>Sonntag</a:t>
            </a:r>
            <a:r>
              <a:rPr lang="cs-CZ" sz="4000" dirty="0" smtClean="0">
                <a:latin typeface="Calibri" pitchFamily="34" charset="0"/>
                <a:cs typeface="Arial" pitchFamily="34" charset="0"/>
              </a:rPr>
              <a:t> - neděle</a:t>
            </a:r>
            <a:endParaRPr lang="cs-CZ" sz="4000" dirty="0"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9600" dirty="0" err="1" smtClean="0">
                <a:latin typeface="Calibri" pitchFamily="34" charset="0"/>
              </a:rPr>
              <a:t>heute</a:t>
            </a:r>
            <a:r>
              <a:rPr lang="cs-CZ" sz="9600" dirty="0" smtClean="0">
                <a:latin typeface="Calibri" pitchFamily="34" charset="0"/>
              </a:rPr>
              <a:t> = dnes</a:t>
            </a:r>
            <a:endParaRPr lang="cs-CZ" sz="96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Was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ist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heute</a:t>
            </a:r>
            <a:r>
              <a:rPr lang="cs-CZ" sz="8800" dirty="0" smtClean="0">
                <a:latin typeface="Calibri" pitchFamily="34" charset="0"/>
              </a:rPr>
              <a:t>?</a:t>
            </a:r>
          </a:p>
          <a:p>
            <a:pPr algn="ctr">
              <a:buNone/>
            </a:pPr>
            <a:r>
              <a:rPr lang="cs-CZ" sz="8800" dirty="0" smtClean="0">
                <a:solidFill>
                  <a:schemeClr val="accent2"/>
                </a:solidFill>
                <a:latin typeface="Calibri" pitchFamily="34" charset="0"/>
              </a:rPr>
              <a:t>= </a:t>
            </a:r>
            <a:r>
              <a:rPr lang="cs-CZ" sz="8800" dirty="0" smtClean="0">
                <a:latin typeface="Calibri" pitchFamily="34" charset="0"/>
              </a:rPr>
              <a:t>Co je dnes?</a:t>
            </a:r>
          </a:p>
          <a:p>
            <a:pPr>
              <a:buNone/>
            </a:pPr>
            <a:endParaRPr lang="cs-CZ" sz="8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Heute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ist</a:t>
            </a:r>
            <a:r>
              <a:rPr lang="cs-CZ" sz="8800" dirty="0" smtClean="0">
                <a:latin typeface="Calibri" pitchFamily="34" charset="0"/>
              </a:rPr>
              <a:t> …….</a:t>
            </a:r>
          </a:p>
          <a:p>
            <a:pPr algn="ctr">
              <a:buNone/>
            </a:pPr>
            <a:r>
              <a:rPr lang="cs-CZ" sz="8800" dirty="0" smtClean="0">
                <a:solidFill>
                  <a:schemeClr val="accent2"/>
                </a:solidFill>
                <a:latin typeface="Calibri" pitchFamily="34" charset="0"/>
              </a:rPr>
              <a:t>=</a:t>
            </a:r>
            <a:r>
              <a:rPr lang="cs-CZ" sz="8800" dirty="0" smtClean="0">
                <a:latin typeface="Calibri" pitchFamily="34" charset="0"/>
              </a:rPr>
              <a:t> Dnes je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PŘELOŽ: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>
                <a:latin typeface="Calibri" pitchFamily="34" charset="0"/>
              </a:rPr>
              <a:t> </a:t>
            </a:r>
            <a:r>
              <a:rPr lang="cs-CZ" sz="3600" dirty="0" smtClean="0">
                <a:latin typeface="Calibri" pitchFamily="34" charset="0"/>
              </a:rPr>
              <a:t>Co je dnes?</a:t>
            </a:r>
          </a:p>
          <a:p>
            <a:r>
              <a:rPr lang="cs-CZ" sz="3600" dirty="0" smtClean="0">
                <a:latin typeface="Calibri" pitchFamily="34" charset="0"/>
              </a:rPr>
              <a:t> Dnes je sobota.</a:t>
            </a:r>
          </a:p>
          <a:p>
            <a:r>
              <a:rPr lang="cs-CZ" sz="3600" dirty="0" smtClean="0">
                <a:latin typeface="Calibri" pitchFamily="34" charset="0"/>
              </a:rPr>
              <a:t> Dnes je čtvrtek.</a:t>
            </a:r>
          </a:p>
          <a:p>
            <a:pPr>
              <a:buNone/>
            </a:pPr>
            <a:endParaRPr lang="cs-CZ" sz="3600" dirty="0" smtClean="0">
              <a:latin typeface="Calibri" pitchFamily="34" charset="0"/>
            </a:endParaRPr>
          </a:p>
          <a:p>
            <a:r>
              <a:rPr lang="cs-CZ" sz="3600" dirty="0" smtClean="0">
                <a:latin typeface="Calibri" pitchFamily="34" charset="0"/>
              </a:rPr>
              <a:t> Dnes je středa.</a:t>
            </a:r>
          </a:p>
          <a:p>
            <a:pPr>
              <a:buNone/>
            </a:pPr>
            <a:endParaRPr lang="cs-CZ" sz="3600" dirty="0" smtClean="0">
              <a:latin typeface="Calibri" pitchFamily="34" charset="0"/>
            </a:endParaRPr>
          </a:p>
          <a:p>
            <a:r>
              <a:rPr lang="cs-CZ" sz="3600" dirty="0" smtClean="0">
                <a:latin typeface="Calibri" pitchFamily="34" charset="0"/>
              </a:rPr>
              <a:t> Dnes je pátek.</a:t>
            </a:r>
          </a:p>
          <a:p>
            <a:r>
              <a:rPr lang="cs-CZ" sz="3600" dirty="0" smtClean="0">
                <a:latin typeface="Calibri" pitchFamily="34" charset="0"/>
              </a:rPr>
              <a:t> Dnes je neděle.</a:t>
            </a:r>
          </a:p>
          <a:p>
            <a:pPr>
              <a:buNone/>
            </a:pPr>
            <a:endParaRPr lang="cs-CZ" sz="36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3600" dirty="0" err="1" smtClean="0">
                <a:latin typeface="Calibri" pitchFamily="34" charset="0"/>
              </a:rPr>
              <a:t>Was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heute</a:t>
            </a:r>
            <a:r>
              <a:rPr lang="cs-CZ" sz="3600" dirty="0" smtClean="0">
                <a:latin typeface="Calibri" pitchFamily="34" charset="0"/>
              </a:rPr>
              <a:t>?</a:t>
            </a:r>
          </a:p>
          <a:p>
            <a:r>
              <a:rPr lang="cs-CZ" sz="3600" dirty="0" err="1" smtClean="0">
                <a:latin typeface="Calibri" pitchFamily="34" charset="0"/>
              </a:rPr>
              <a:t>Heute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Samstag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r>
              <a:rPr lang="cs-CZ" sz="3600" dirty="0" err="1" smtClean="0">
                <a:latin typeface="Calibri" pitchFamily="34" charset="0"/>
              </a:rPr>
              <a:t>Heute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Donnerstag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r>
              <a:rPr lang="cs-CZ" sz="3600" dirty="0" err="1" smtClean="0">
                <a:latin typeface="Calibri" pitchFamily="34" charset="0"/>
              </a:rPr>
              <a:t>Heute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Mittwoch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r>
              <a:rPr lang="cs-CZ" sz="3600" dirty="0" err="1" smtClean="0">
                <a:latin typeface="Calibri" pitchFamily="34" charset="0"/>
              </a:rPr>
              <a:t>Heute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Freitag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r>
              <a:rPr lang="cs-CZ" sz="3600" dirty="0" err="1" smtClean="0">
                <a:latin typeface="Calibri" pitchFamily="34" charset="0"/>
              </a:rPr>
              <a:t>Heute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ist</a:t>
            </a:r>
            <a:r>
              <a:rPr lang="cs-CZ" sz="3600" dirty="0" smtClean="0">
                <a:latin typeface="Calibri" pitchFamily="34" charset="0"/>
              </a:rPr>
              <a:t> </a:t>
            </a:r>
            <a:r>
              <a:rPr lang="cs-CZ" sz="3600" dirty="0" err="1" smtClean="0">
                <a:latin typeface="Calibri" pitchFamily="34" charset="0"/>
              </a:rPr>
              <a:t>Sonntag</a:t>
            </a:r>
            <a:r>
              <a:rPr lang="cs-CZ" sz="3600" dirty="0" smtClean="0">
                <a:latin typeface="Calibri" pitchFamily="34" charset="0"/>
              </a:rPr>
              <a:t>.</a:t>
            </a: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sz="3600" dirty="0" smtClean="0">
              <a:latin typeface="Calibri" pitchFamily="34" charset="0"/>
            </a:endParaRPr>
          </a:p>
          <a:p>
            <a:endParaRPr lang="cs-CZ" dirty="0" smtClean="0">
              <a:latin typeface="Calibri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9600" dirty="0" err="1" smtClean="0">
                <a:latin typeface="Calibri" pitchFamily="34" charset="0"/>
              </a:rPr>
              <a:t>morgen</a:t>
            </a:r>
            <a:r>
              <a:rPr lang="cs-CZ" sz="9600" dirty="0" smtClean="0">
                <a:latin typeface="Calibri" pitchFamily="34" charset="0"/>
              </a:rPr>
              <a:t> = zítra</a:t>
            </a:r>
            <a:endParaRPr lang="cs-CZ" sz="9600" dirty="0" smtClean="0">
              <a:solidFill>
                <a:schemeClr val="accent2"/>
              </a:solidFill>
              <a:latin typeface="Calibri" pitchFamily="34" charset="0"/>
            </a:endParaRPr>
          </a:p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Was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ist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morgen</a:t>
            </a:r>
            <a:r>
              <a:rPr lang="cs-CZ" sz="8800" dirty="0" smtClean="0">
                <a:latin typeface="Calibri" pitchFamily="34" charset="0"/>
              </a:rPr>
              <a:t>?</a:t>
            </a:r>
          </a:p>
          <a:p>
            <a:pPr algn="ctr">
              <a:buNone/>
            </a:pPr>
            <a:r>
              <a:rPr lang="cs-CZ" sz="8800" dirty="0" smtClean="0">
                <a:solidFill>
                  <a:schemeClr val="accent2"/>
                </a:solidFill>
                <a:latin typeface="Calibri" pitchFamily="34" charset="0"/>
              </a:rPr>
              <a:t>= </a:t>
            </a:r>
            <a:r>
              <a:rPr lang="cs-CZ" sz="8800" dirty="0" smtClean="0">
                <a:latin typeface="Calibri" pitchFamily="34" charset="0"/>
              </a:rPr>
              <a:t>Co je zítra?</a:t>
            </a:r>
          </a:p>
          <a:p>
            <a:pPr>
              <a:buNone/>
            </a:pPr>
            <a:endParaRPr lang="cs-CZ" sz="8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rgbClr val="002060"/>
                </a:solidFill>
                <a:latin typeface="Calibri" pitchFamily="34" charset="0"/>
              </a:rPr>
              <a:t>ZAPAMATUJTE SI:</a:t>
            </a:r>
            <a:endParaRPr lang="cs-CZ" sz="44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cs-CZ" sz="4300" dirty="0" smtClean="0">
              <a:latin typeface="Calibri" pitchFamily="34" charset="0"/>
            </a:endParaRPr>
          </a:p>
          <a:p>
            <a:pPr algn="ctr"/>
            <a:r>
              <a:rPr lang="cs-CZ" sz="43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Morgen</a:t>
            </a:r>
            <a:r>
              <a:rPr lang="cs-CZ" sz="8800" dirty="0" smtClean="0">
                <a:latin typeface="Calibri" pitchFamily="34" charset="0"/>
              </a:rPr>
              <a:t> </a:t>
            </a:r>
            <a:r>
              <a:rPr lang="cs-CZ" sz="8800" dirty="0" err="1" smtClean="0">
                <a:latin typeface="Calibri" pitchFamily="34" charset="0"/>
              </a:rPr>
              <a:t>ist</a:t>
            </a:r>
            <a:r>
              <a:rPr lang="cs-CZ" sz="8800" dirty="0" smtClean="0">
                <a:latin typeface="Calibri" pitchFamily="34" charset="0"/>
              </a:rPr>
              <a:t> …….</a:t>
            </a:r>
          </a:p>
          <a:p>
            <a:pPr algn="ctr">
              <a:buNone/>
            </a:pPr>
            <a:r>
              <a:rPr lang="cs-CZ" sz="8800" dirty="0" smtClean="0">
                <a:solidFill>
                  <a:schemeClr val="accent2"/>
                </a:solidFill>
                <a:latin typeface="Calibri" pitchFamily="34" charset="0"/>
              </a:rPr>
              <a:t>=</a:t>
            </a:r>
            <a:r>
              <a:rPr lang="cs-CZ" sz="8800" dirty="0" smtClean="0">
                <a:latin typeface="Calibri" pitchFamily="34" charset="0"/>
              </a:rPr>
              <a:t> Zítra je 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Vlastní 1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0070C0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455</TotalTime>
  <Words>381</Words>
  <Application>Microsoft Office PowerPoint</Application>
  <PresentationFormat>Předvádění na obrazovce (4:3)</PresentationFormat>
  <Paragraphs>132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Arkýř</vt:lpstr>
      <vt:lpstr>DIE WOCHENTAGE </vt:lpstr>
      <vt:lpstr>POJĎME SI JE ZOPAKOVAT: </vt:lpstr>
      <vt:lpstr>ZAPAMATUJTE SI:</vt:lpstr>
      <vt:lpstr>ZAPAMATUJTE SI:</vt:lpstr>
      <vt:lpstr>ZAPAMATUJTE SI:</vt:lpstr>
      <vt:lpstr>PŘELOŽ:</vt:lpstr>
      <vt:lpstr>ZAPAMATUJTE SI:</vt:lpstr>
      <vt:lpstr>ZAPAMATUJTE SI:</vt:lpstr>
      <vt:lpstr>ZAPAMATUJTE SI:</vt:lpstr>
      <vt:lpstr>PŘELOŽ:</vt:lpstr>
      <vt:lpstr>ZAPAMATUJTE SI:</vt:lpstr>
      <vt:lpstr>ZAPAMATUJTE SI:</vt:lpstr>
      <vt:lpstr>ZAPAMATUJTE SI:</vt:lpstr>
      <vt:lpstr>PŘELOŽ:</vt:lpstr>
      <vt:lpstr>PŘELOŽ:</vt:lpstr>
      <vt:lpstr>TAKTO JE TO SPRÁVNĚ:</vt:lpstr>
      <vt:lpstr>ODPOVĚZ CELOU VĚTOU:</vt:lpstr>
      <vt:lpstr>Takto je to správně:</vt:lpstr>
      <vt:lpstr>ZVLÁDLI JSTE TO!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WOCHENTAGE</dc:title>
  <dc:creator>Plockovi</dc:creator>
  <cp:lastModifiedBy>Uživatel systému Windows</cp:lastModifiedBy>
  <cp:revision>102</cp:revision>
  <dcterms:created xsi:type="dcterms:W3CDTF">2012-06-10T15:39:28Z</dcterms:created>
  <dcterms:modified xsi:type="dcterms:W3CDTF">2019-09-18T18:55:19Z</dcterms:modified>
</cp:coreProperties>
</file>