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sldIdLst>
    <p:sldId id="256" r:id="rId2"/>
    <p:sldId id="292" r:id="rId3"/>
    <p:sldId id="281" r:id="rId4"/>
    <p:sldId id="293" r:id="rId5"/>
    <p:sldId id="294" r:id="rId6"/>
    <p:sldId id="295" r:id="rId7"/>
    <p:sldId id="297" r:id="rId8"/>
    <p:sldId id="302" r:id="rId9"/>
    <p:sldId id="301" r:id="rId10"/>
    <p:sldId id="300" r:id="rId11"/>
    <p:sldId id="299" r:id="rId12"/>
    <p:sldId id="298" r:id="rId13"/>
    <p:sldId id="296" r:id="rId14"/>
    <p:sldId id="258" r:id="rId15"/>
    <p:sldId id="279" r:id="rId16"/>
    <p:sldId id="262" r:id="rId17"/>
    <p:sldId id="303" r:id="rId18"/>
    <p:sldId id="304" r:id="rId19"/>
    <p:sldId id="305" r:id="rId20"/>
    <p:sldId id="306" r:id="rId21"/>
    <p:sldId id="307" r:id="rId22"/>
    <p:sldId id="312" r:id="rId23"/>
    <p:sldId id="309" r:id="rId24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9" autoAdjust="0"/>
    <p:restoredTop sz="94709" autoAdjust="0"/>
  </p:normalViewPr>
  <p:slideViewPr>
    <p:cSldViewPr>
      <p:cViewPr varScale="1">
        <p:scale>
          <a:sx n="120" d="100"/>
          <a:sy n="120" d="100"/>
        </p:scale>
        <p:origin x="134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avoúhlý trojúhelník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Nadpis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17" name="Podnadpis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cs-CZ"/>
              <a:t>Klepnutím lze upravit styl předlohy podnadpisů.</a:t>
            </a:r>
            <a:endParaRPr kumimoji="0" lang="en-US"/>
          </a:p>
        </p:txBody>
      </p:sp>
      <p:grpSp>
        <p:nvGrpSpPr>
          <p:cNvPr id="2" name="Skupina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Volný tvar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Volný tvar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Volný tvar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Přímá spojovací čára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Zástupný symbol pro datum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6C10AB8-1784-4A59-A186-202B87056B9E}" type="datetimeFigureOut">
              <a:rPr lang="cs-CZ" smtClean="0"/>
              <a:pPr/>
              <a:t>21.09.2021</a:t>
            </a:fld>
            <a:endParaRPr lang="cs-CZ"/>
          </a:p>
        </p:txBody>
      </p: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27" name="Zástupný symbol pro číslo snímku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922FCE23-FE68-45C9-BA9E-EE2CA19FE13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10AB8-1784-4A59-A186-202B87056B9E}" type="datetimeFigureOut">
              <a:rPr lang="cs-CZ" smtClean="0"/>
              <a:pPr/>
              <a:t>21.09.2021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FCE23-FE68-45C9-BA9E-EE2CA19FE13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10AB8-1784-4A59-A186-202B87056B9E}" type="datetimeFigureOut">
              <a:rPr lang="cs-CZ" smtClean="0"/>
              <a:pPr/>
              <a:t>21.09.2021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FCE23-FE68-45C9-BA9E-EE2CA19FE13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10AB8-1784-4A59-A186-202B87056B9E}" type="datetimeFigureOut">
              <a:rPr lang="cs-CZ" smtClean="0"/>
              <a:pPr/>
              <a:t>21.09.2021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FCE23-FE68-45C9-BA9E-EE2CA19FE130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7" name="Nadpis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cs-CZ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10AB8-1784-4A59-A186-202B87056B9E}" type="datetimeFigureOut">
              <a:rPr lang="cs-CZ" smtClean="0"/>
              <a:pPr/>
              <a:t>21.09.2021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FCE23-FE68-45C9-BA9E-EE2CA19FE130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7" name="Dvojitá šipka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Dvojitá šipka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10AB8-1784-4A59-A186-202B87056B9E}" type="datetimeFigureOut">
              <a:rPr lang="cs-CZ" smtClean="0"/>
              <a:pPr/>
              <a:t>21.09.2021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FCE23-FE68-45C9-BA9E-EE2CA19FE130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Nadpis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10AB8-1784-4A59-A186-202B87056B9E}" type="datetimeFigureOut">
              <a:rPr lang="cs-CZ" smtClean="0"/>
              <a:pPr/>
              <a:t>21.09.2021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FCE23-FE68-45C9-BA9E-EE2CA19FE13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10AB8-1784-4A59-A186-202B87056B9E}" type="datetimeFigureOut">
              <a:rPr lang="cs-CZ" smtClean="0"/>
              <a:pPr/>
              <a:t>21.09.2021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FCE23-FE68-45C9-BA9E-EE2CA19FE130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10AB8-1784-4A59-A186-202B87056B9E}" type="datetimeFigureOut">
              <a:rPr lang="cs-CZ" smtClean="0"/>
              <a:pPr/>
              <a:t>21.09.2021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FCE23-FE68-45C9-BA9E-EE2CA19FE13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cs-CZ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A6C10AB8-1784-4A59-A186-202B87056B9E}" type="datetimeFigureOut">
              <a:rPr lang="cs-CZ" smtClean="0"/>
              <a:pPr/>
              <a:t>21.09.2021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FCE23-FE68-45C9-BA9E-EE2CA19FE13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cs-CZ"/>
              <a:t>Klepnutím lze upravit styly předlohy textu.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cs-CZ"/>
              <a:t>Klepnutím na ikonu přidáte obrázek.</a:t>
            </a:r>
            <a:endParaRPr kumimoji="0" lang="en-US" dirty="0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A6C10AB8-1784-4A59-A186-202B87056B9E}" type="datetimeFigureOut">
              <a:rPr lang="cs-CZ" smtClean="0"/>
              <a:pPr/>
              <a:t>21.09.2021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922FCE23-FE68-45C9-BA9E-EE2CA19FE130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8" name="Volný tvar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Volný tvar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Pravoúhlý trojúhelník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Přímá spojovací čára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Dvojitá šipka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Dvojitá šipka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Volný tvar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Volný tvar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Pravoúhlý trojúhelník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Přímá spojovací čára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Zástupný symbol pro nadpis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0" name="Zástupný symbol pro text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/>
              <a:t>Klepnutím lze upravit styly předlohy textu.</a:t>
            </a:r>
          </a:p>
          <a:p>
            <a:pPr lvl="1" eaLnBrk="1" latinLnBrk="0" hangingPunct="1"/>
            <a:r>
              <a:rPr kumimoji="0" lang="cs-CZ"/>
              <a:t>Druhá úroveň</a:t>
            </a:r>
          </a:p>
          <a:p>
            <a:pPr lvl="2" eaLnBrk="1" latinLnBrk="0" hangingPunct="1"/>
            <a:r>
              <a:rPr kumimoji="0" lang="cs-CZ"/>
              <a:t>Třetí úroveň</a:t>
            </a:r>
          </a:p>
          <a:p>
            <a:pPr lvl="3" eaLnBrk="1" latinLnBrk="0" hangingPunct="1"/>
            <a:r>
              <a:rPr kumimoji="0" lang="cs-CZ"/>
              <a:t>Čtvrtá úroveň</a:t>
            </a:r>
          </a:p>
          <a:p>
            <a:pPr lvl="4" eaLnBrk="1" latinLnBrk="0" hangingPunct="1"/>
            <a:r>
              <a:rPr kumimoji="0" lang="cs-CZ"/>
              <a:t>Pátá úroveň</a:t>
            </a:r>
            <a:endParaRPr kumimoji="0" lang="en-US"/>
          </a:p>
        </p:txBody>
      </p:sp>
      <p:sp>
        <p:nvSpPr>
          <p:cNvPr id="10" name="Zástupný symbol pro datum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A6C10AB8-1784-4A59-A186-202B87056B9E}" type="datetimeFigureOut">
              <a:rPr lang="cs-CZ" smtClean="0"/>
              <a:pPr/>
              <a:t>21.09.2021</a:t>
            </a:fld>
            <a:endParaRPr lang="cs-CZ"/>
          </a:p>
        </p:txBody>
      </p:sp>
      <p:sp>
        <p:nvSpPr>
          <p:cNvPr id="22" name="Zástupný symbol pro zápatí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922FCE23-FE68-45C9-BA9E-EE2CA19FE130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6000" dirty="0">
                <a:solidFill>
                  <a:srgbClr val="002060"/>
                </a:solidFill>
                <a:latin typeface="Calibri" pitchFamily="34" charset="0"/>
              </a:rPr>
              <a:t>DIE ZAHLEN 1 - 10</a:t>
            </a:r>
            <a:r>
              <a:rPr lang="cs-CZ" sz="6000" dirty="0">
                <a:latin typeface="Calibri" pitchFamily="34" charset="0"/>
              </a:rPr>
              <a:t> 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3200">
                <a:solidFill>
                  <a:srgbClr val="002060"/>
                </a:solidFill>
                <a:latin typeface="Calibri" pitchFamily="34" charset="0"/>
              </a:rPr>
              <a:t>Čísla 1 </a:t>
            </a:r>
            <a:r>
              <a:rPr lang="cs-CZ" sz="3200" dirty="0">
                <a:solidFill>
                  <a:srgbClr val="002060"/>
                </a:solidFill>
                <a:latin typeface="Calibri" pitchFamily="34" charset="0"/>
              </a:rPr>
              <a:t>– 10 (0. lekce)</a:t>
            </a:r>
          </a:p>
        </p:txBody>
      </p:sp>
    </p:spTree>
  </p:cSld>
  <p:clrMapOvr>
    <a:masterClrMapping/>
  </p:clrMapOvr>
  <p:transition>
    <p:wedg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endParaRPr lang="cs-CZ" dirty="0">
              <a:latin typeface="Calibri" pitchFamily="34" charset="0"/>
            </a:endParaRPr>
          </a:p>
          <a:p>
            <a:pPr>
              <a:buNone/>
            </a:pPr>
            <a:endParaRPr lang="cs-CZ" dirty="0">
              <a:latin typeface="Calibri" pitchFamily="34" charset="0"/>
            </a:endParaRPr>
          </a:p>
          <a:p>
            <a:pPr>
              <a:buNone/>
            </a:pPr>
            <a:endParaRPr lang="cs-CZ" dirty="0">
              <a:latin typeface="Calibri" pitchFamily="34" charset="0"/>
            </a:endParaRPr>
          </a:p>
          <a:p>
            <a:pPr>
              <a:buNone/>
            </a:pPr>
            <a:r>
              <a:rPr lang="cs-CZ" sz="9600" dirty="0">
                <a:latin typeface="Calibri" pitchFamily="34" charset="0"/>
              </a:rPr>
              <a:t>                 </a:t>
            </a:r>
            <a:r>
              <a:rPr lang="cs-CZ" sz="9600" dirty="0" err="1">
                <a:latin typeface="Calibri" pitchFamily="34" charset="0"/>
              </a:rPr>
              <a:t>sieben</a:t>
            </a:r>
            <a:r>
              <a:rPr lang="cs-CZ" sz="9600" dirty="0">
                <a:latin typeface="Calibri" pitchFamily="34" charset="0"/>
              </a:rPr>
              <a:t> </a:t>
            </a:r>
          </a:p>
          <a:p>
            <a:pPr algn="ctr">
              <a:buNone/>
            </a:pPr>
            <a:r>
              <a:rPr lang="cs-CZ" dirty="0">
                <a:latin typeface="Calibri" pitchFamily="34" charset="0"/>
              </a:rPr>
              <a:t>           </a:t>
            </a:r>
            <a:endParaRPr lang="cs-CZ" sz="9600" dirty="0"/>
          </a:p>
        </p:txBody>
      </p:sp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  <a:ln w="38100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algn="ctr"/>
            <a:r>
              <a:rPr lang="cs-CZ" sz="4400" dirty="0">
                <a:solidFill>
                  <a:srgbClr val="002060"/>
                </a:solidFill>
                <a:latin typeface="Calibri" pitchFamily="34" charset="0"/>
              </a:rPr>
              <a:t>SEDM</a:t>
            </a:r>
          </a:p>
        </p:txBody>
      </p:sp>
      <p:pic>
        <p:nvPicPr>
          <p:cNvPr id="7170" name="Picture 2" descr="C:\Documents and Settings\User\Local Settings\Temporary Internet Files\Content.IE5\C4LHX0DG\MC900424582[1].wmf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00694" y="2071678"/>
            <a:ext cx="2428892" cy="321471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endParaRPr lang="cs-CZ" dirty="0">
              <a:latin typeface="Calibri" pitchFamily="34" charset="0"/>
            </a:endParaRPr>
          </a:p>
          <a:p>
            <a:pPr>
              <a:buNone/>
            </a:pPr>
            <a:endParaRPr lang="cs-CZ" dirty="0">
              <a:latin typeface="Calibri" pitchFamily="34" charset="0"/>
            </a:endParaRPr>
          </a:p>
          <a:p>
            <a:pPr>
              <a:buNone/>
            </a:pPr>
            <a:endParaRPr lang="cs-CZ" dirty="0">
              <a:latin typeface="Calibri" pitchFamily="34" charset="0"/>
            </a:endParaRPr>
          </a:p>
          <a:p>
            <a:pPr>
              <a:buNone/>
            </a:pPr>
            <a:r>
              <a:rPr lang="cs-CZ" sz="9600" dirty="0">
                <a:latin typeface="Calibri" pitchFamily="34" charset="0"/>
              </a:rPr>
              <a:t>                 </a:t>
            </a:r>
            <a:r>
              <a:rPr lang="cs-CZ" sz="9600" dirty="0" err="1">
                <a:latin typeface="Calibri" pitchFamily="34" charset="0"/>
              </a:rPr>
              <a:t>acht</a:t>
            </a:r>
            <a:r>
              <a:rPr lang="cs-CZ" sz="9600" dirty="0">
                <a:latin typeface="Calibri" pitchFamily="34" charset="0"/>
              </a:rPr>
              <a:t> </a:t>
            </a:r>
          </a:p>
          <a:p>
            <a:pPr algn="ctr">
              <a:buNone/>
            </a:pPr>
            <a:r>
              <a:rPr lang="cs-CZ" dirty="0">
                <a:latin typeface="Calibri" pitchFamily="34" charset="0"/>
              </a:rPr>
              <a:t>           </a:t>
            </a:r>
            <a:endParaRPr lang="cs-CZ" sz="9600" dirty="0"/>
          </a:p>
        </p:txBody>
      </p:sp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  <a:ln w="38100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algn="ctr"/>
            <a:r>
              <a:rPr lang="cs-CZ" sz="4400" dirty="0">
                <a:solidFill>
                  <a:srgbClr val="002060"/>
                </a:solidFill>
                <a:latin typeface="Calibri" pitchFamily="34" charset="0"/>
              </a:rPr>
              <a:t>OSM</a:t>
            </a:r>
          </a:p>
        </p:txBody>
      </p:sp>
      <p:pic>
        <p:nvPicPr>
          <p:cNvPr id="8195" name="Picture 3" descr="C:\Documents and Settings\User\Local Settings\Temporary Internet Files\Content.IE5\721UGI6M\MC900424584[1].wmf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00694" y="2143116"/>
            <a:ext cx="2571768" cy="307183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endParaRPr lang="cs-CZ" dirty="0">
              <a:latin typeface="Calibri" pitchFamily="34" charset="0"/>
            </a:endParaRPr>
          </a:p>
          <a:p>
            <a:pPr>
              <a:buNone/>
            </a:pPr>
            <a:endParaRPr lang="cs-CZ" dirty="0">
              <a:latin typeface="Calibri" pitchFamily="34" charset="0"/>
            </a:endParaRPr>
          </a:p>
          <a:p>
            <a:pPr>
              <a:buNone/>
            </a:pPr>
            <a:endParaRPr lang="cs-CZ" dirty="0">
              <a:latin typeface="Calibri" pitchFamily="34" charset="0"/>
            </a:endParaRPr>
          </a:p>
          <a:p>
            <a:pPr>
              <a:buNone/>
            </a:pPr>
            <a:r>
              <a:rPr lang="cs-CZ" sz="9600" dirty="0">
                <a:latin typeface="Calibri" pitchFamily="34" charset="0"/>
              </a:rPr>
              <a:t>                 </a:t>
            </a:r>
            <a:r>
              <a:rPr lang="cs-CZ" sz="9600" dirty="0" err="1">
                <a:latin typeface="Calibri" pitchFamily="34" charset="0"/>
              </a:rPr>
              <a:t>neun</a:t>
            </a:r>
            <a:r>
              <a:rPr lang="cs-CZ" sz="9600" dirty="0">
                <a:latin typeface="Calibri" pitchFamily="34" charset="0"/>
              </a:rPr>
              <a:t> </a:t>
            </a:r>
          </a:p>
          <a:p>
            <a:pPr algn="ctr">
              <a:buNone/>
            </a:pPr>
            <a:r>
              <a:rPr lang="cs-CZ" dirty="0">
                <a:latin typeface="Calibri" pitchFamily="34" charset="0"/>
              </a:rPr>
              <a:t>           </a:t>
            </a:r>
            <a:endParaRPr lang="cs-CZ" sz="9600" dirty="0"/>
          </a:p>
        </p:txBody>
      </p:sp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  <a:ln w="38100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algn="ctr"/>
            <a:r>
              <a:rPr lang="cs-CZ" sz="4400" dirty="0">
                <a:solidFill>
                  <a:srgbClr val="002060"/>
                </a:solidFill>
                <a:latin typeface="Calibri" pitchFamily="34" charset="0"/>
              </a:rPr>
              <a:t>DEVĚT</a:t>
            </a:r>
          </a:p>
        </p:txBody>
      </p:sp>
      <p:pic>
        <p:nvPicPr>
          <p:cNvPr id="9218" name="Picture 2" descr="C:\Documents and Settings\User\Local Settings\Temporary Internet Files\Content.IE5\C4LHX0DG\MC900424586[1].wmf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29256" y="2143116"/>
            <a:ext cx="2571768" cy="292895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endParaRPr lang="cs-CZ" dirty="0">
              <a:latin typeface="Calibri" pitchFamily="34" charset="0"/>
            </a:endParaRPr>
          </a:p>
          <a:p>
            <a:pPr>
              <a:buNone/>
            </a:pPr>
            <a:endParaRPr lang="cs-CZ" dirty="0">
              <a:latin typeface="Calibri" pitchFamily="34" charset="0"/>
            </a:endParaRPr>
          </a:p>
          <a:p>
            <a:pPr>
              <a:buNone/>
            </a:pPr>
            <a:endParaRPr lang="cs-CZ" dirty="0">
              <a:latin typeface="Calibri" pitchFamily="34" charset="0"/>
            </a:endParaRPr>
          </a:p>
          <a:p>
            <a:pPr>
              <a:buNone/>
            </a:pPr>
            <a:r>
              <a:rPr lang="cs-CZ" sz="9600" dirty="0">
                <a:latin typeface="Calibri" pitchFamily="34" charset="0"/>
              </a:rPr>
              <a:t>                 </a:t>
            </a:r>
            <a:r>
              <a:rPr lang="cs-CZ" sz="9600" dirty="0" err="1">
                <a:latin typeface="Calibri" pitchFamily="34" charset="0"/>
              </a:rPr>
              <a:t>zehn</a:t>
            </a:r>
            <a:r>
              <a:rPr lang="cs-CZ" sz="9600" dirty="0">
                <a:latin typeface="Calibri" pitchFamily="34" charset="0"/>
              </a:rPr>
              <a:t> </a:t>
            </a:r>
          </a:p>
          <a:p>
            <a:pPr algn="ctr">
              <a:buNone/>
            </a:pPr>
            <a:r>
              <a:rPr lang="cs-CZ" dirty="0">
                <a:latin typeface="Calibri" pitchFamily="34" charset="0"/>
              </a:rPr>
              <a:t>           </a:t>
            </a:r>
            <a:endParaRPr lang="cs-CZ" sz="9600" dirty="0"/>
          </a:p>
        </p:txBody>
      </p:sp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  <a:ln w="38100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algn="ctr"/>
            <a:r>
              <a:rPr lang="cs-CZ" sz="4400" dirty="0">
                <a:solidFill>
                  <a:srgbClr val="002060"/>
                </a:solidFill>
                <a:latin typeface="Calibri" pitchFamily="34" charset="0"/>
              </a:rPr>
              <a:t>DESET</a:t>
            </a:r>
          </a:p>
        </p:txBody>
      </p:sp>
      <p:pic>
        <p:nvPicPr>
          <p:cNvPr id="10242" name="Picture 2" descr="C:\Documents and Settings\User\Local Settings\Temporary Internet Files\Content.IE5\C4LHX0DG\MC900437059[1].pn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86380" y="1857364"/>
            <a:ext cx="3286148" cy="400052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cs-CZ" dirty="0"/>
          </a:p>
          <a:p>
            <a:pPr algn="ctr"/>
            <a:r>
              <a:rPr lang="cs-CZ" sz="4400" dirty="0"/>
              <a:t> </a:t>
            </a:r>
            <a:r>
              <a:rPr lang="cs-CZ" sz="7200" dirty="0">
                <a:latin typeface="Calibri" pitchFamily="34" charset="0"/>
              </a:rPr>
              <a:t>čísla píšeme s </a:t>
            </a:r>
            <a:r>
              <a:rPr lang="cs-CZ" sz="7200" dirty="0">
                <a:solidFill>
                  <a:srgbClr val="0070C0"/>
                </a:solidFill>
                <a:latin typeface="Calibri" pitchFamily="34" charset="0"/>
              </a:rPr>
              <a:t>malým</a:t>
            </a:r>
            <a:r>
              <a:rPr lang="cs-CZ" sz="7200" dirty="0">
                <a:latin typeface="Calibri" pitchFamily="34" charset="0"/>
              </a:rPr>
              <a:t> počátečním písmenem</a:t>
            </a: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  <a:ln w="38100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algn="ctr"/>
            <a:r>
              <a:rPr lang="cs-CZ" sz="4400" dirty="0">
                <a:solidFill>
                  <a:srgbClr val="002060"/>
                </a:solidFill>
                <a:latin typeface="Calibri" pitchFamily="34" charset="0"/>
              </a:rPr>
              <a:t>ZAPAMATUJTE SI:</a:t>
            </a:r>
          </a:p>
        </p:txBody>
      </p:sp>
    </p:spTree>
  </p:cSld>
  <p:clrMapOvr>
    <a:masterClrMapping/>
  </p:clrMapOvr>
  <p:transition>
    <p:wedg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cs-CZ" sz="4000" dirty="0" err="1">
                <a:latin typeface="Calibri" pitchFamily="34" charset="0"/>
              </a:rPr>
              <a:t>vier</a:t>
            </a:r>
            <a:endParaRPr lang="cs-CZ" sz="4000" dirty="0">
              <a:latin typeface="Calibri" pitchFamily="34" charset="0"/>
            </a:endParaRPr>
          </a:p>
          <a:p>
            <a:r>
              <a:rPr lang="cs-CZ" sz="4000" dirty="0" err="1">
                <a:latin typeface="Calibri" pitchFamily="34" charset="0"/>
              </a:rPr>
              <a:t>zwei</a:t>
            </a:r>
            <a:endParaRPr lang="cs-CZ" sz="4000" dirty="0">
              <a:latin typeface="Calibri" pitchFamily="34" charset="0"/>
            </a:endParaRPr>
          </a:p>
          <a:p>
            <a:r>
              <a:rPr lang="cs-CZ" sz="4000" dirty="0" err="1">
                <a:latin typeface="Calibri" pitchFamily="34" charset="0"/>
              </a:rPr>
              <a:t>neun</a:t>
            </a:r>
            <a:endParaRPr lang="cs-CZ" sz="4000" dirty="0">
              <a:latin typeface="Calibri" pitchFamily="34" charset="0"/>
            </a:endParaRPr>
          </a:p>
          <a:p>
            <a:r>
              <a:rPr lang="cs-CZ" sz="4000" dirty="0" err="1">
                <a:latin typeface="Calibri" pitchFamily="34" charset="0"/>
              </a:rPr>
              <a:t>sechs</a:t>
            </a:r>
            <a:endParaRPr lang="cs-CZ" sz="4000" dirty="0">
              <a:latin typeface="Calibri" pitchFamily="34" charset="0"/>
            </a:endParaRPr>
          </a:p>
          <a:p>
            <a:r>
              <a:rPr lang="cs-CZ" sz="4000" dirty="0" err="1">
                <a:latin typeface="Calibri" pitchFamily="34" charset="0"/>
              </a:rPr>
              <a:t>eins</a:t>
            </a:r>
            <a:endParaRPr lang="cs-CZ" sz="4000" dirty="0">
              <a:latin typeface="Calibri" pitchFamily="34" charset="0"/>
            </a:endParaRPr>
          </a:p>
          <a:p>
            <a:r>
              <a:rPr lang="cs-CZ" sz="4000" dirty="0" err="1">
                <a:latin typeface="Calibri" pitchFamily="34" charset="0"/>
              </a:rPr>
              <a:t>sieben</a:t>
            </a:r>
            <a:endParaRPr lang="cs-CZ" sz="4000" dirty="0">
              <a:latin typeface="Calibri" pitchFamily="34" charset="0"/>
            </a:endParaRPr>
          </a:p>
          <a:p>
            <a:r>
              <a:rPr lang="cs-CZ" sz="4000" dirty="0" err="1">
                <a:latin typeface="Calibri" pitchFamily="34" charset="0"/>
              </a:rPr>
              <a:t>zehn</a:t>
            </a:r>
            <a:endParaRPr lang="cs-CZ" sz="4000" dirty="0">
              <a:latin typeface="Calibri" pitchFamily="34" charset="0"/>
            </a:endParaRPr>
          </a:p>
          <a:p>
            <a:pPr>
              <a:buNone/>
            </a:pP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cs-CZ" sz="4000" dirty="0">
                <a:latin typeface="Calibri" pitchFamily="34" charset="0"/>
              </a:rPr>
              <a:t>čtyři</a:t>
            </a:r>
          </a:p>
          <a:p>
            <a:r>
              <a:rPr lang="cs-CZ" sz="4000" dirty="0">
                <a:latin typeface="Calibri" pitchFamily="34" charset="0"/>
              </a:rPr>
              <a:t>dva</a:t>
            </a:r>
          </a:p>
          <a:p>
            <a:r>
              <a:rPr lang="cs-CZ" sz="4000" dirty="0">
                <a:latin typeface="Calibri" pitchFamily="34" charset="0"/>
              </a:rPr>
              <a:t>devět</a:t>
            </a:r>
          </a:p>
          <a:p>
            <a:r>
              <a:rPr lang="cs-CZ" sz="4000" dirty="0">
                <a:latin typeface="Calibri" pitchFamily="34" charset="0"/>
              </a:rPr>
              <a:t>šest</a:t>
            </a:r>
          </a:p>
          <a:p>
            <a:r>
              <a:rPr lang="cs-CZ" sz="4000" dirty="0">
                <a:latin typeface="Calibri" pitchFamily="34" charset="0"/>
              </a:rPr>
              <a:t>jedna</a:t>
            </a:r>
          </a:p>
          <a:p>
            <a:r>
              <a:rPr lang="cs-CZ" sz="4000" dirty="0">
                <a:latin typeface="Calibri" pitchFamily="34" charset="0"/>
              </a:rPr>
              <a:t>sedm</a:t>
            </a:r>
          </a:p>
          <a:p>
            <a:r>
              <a:rPr lang="cs-CZ" sz="4000" dirty="0">
                <a:latin typeface="Calibri" pitchFamily="34" charset="0"/>
              </a:rPr>
              <a:t>deset</a:t>
            </a:r>
          </a:p>
          <a:p>
            <a:pPr>
              <a:buNone/>
            </a:pPr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00034" y="214290"/>
            <a:ext cx="7467600" cy="1143000"/>
          </a:xfrm>
          <a:solidFill>
            <a:schemeClr val="accent1"/>
          </a:solidFill>
          <a:ln w="38100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algn="ctr"/>
            <a:r>
              <a:rPr lang="cs-CZ" sz="4400" dirty="0">
                <a:solidFill>
                  <a:srgbClr val="002060"/>
                </a:solidFill>
                <a:latin typeface="Calibri" pitchFamily="34" charset="0"/>
              </a:rPr>
              <a:t>PŘELOŽ: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obsah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cs-CZ" dirty="0"/>
          </a:p>
          <a:p>
            <a:pPr>
              <a:buNone/>
            </a:pPr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75000"/>
            </a:schemeClr>
          </a:solidFill>
          <a:ln w="38100"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cs-CZ" sz="4400" dirty="0">
                <a:latin typeface="Calibri" pitchFamily="34" charset="0"/>
              </a:rPr>
              <a:t>  </a:t>
            </a:r>
            <a:r>
              <a:rPr lang="cs-CZ" sz="4400" dirty="0">
                <a:solidFill>
                  <a:srgbClr val="002060"/>
                </a:solidFill>
                <a:latin typeface="Calibri" pitchFamily="34" charset="0"/>
              </a:rPr>
              <a:t>TEĎ SI PROCVIČÍME PRAVOPIS:</a:t>
            </a:r>
          </a:p>
        </p:txBody>
      </p:sp>
      <p:sp>
        <p:nvSpPr>
          <p:cNvPr id="6" name="Obdélník 5"/>
          <p:cNvSpPr/>
          <p:nvPr/>
        </p:nvSpPr>
        <p:spPr>
          <a:xfrm>
            <a:off x="1643042" y="1643050"/>
            <a:ext cx="2357454" cy="6429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200" dirty="0">
                <a:latin typeface="Calibri" pitchFamily="34" charset="0"/>
              </a:rPr>
              <a:t>E - -S</a:t>
            </a:r>
          </a:p>
        </p:txBody>
      </p:sp>
      <p:sp>
        <p:nvSpPr>
          <p:cNvPr id="16" name="Obdélník 15"/>
          <p:cNvSpPr/>
          <p:nvPr/>
        </p:nvSpPr>
        <p:spPr>
          <a:xfrm>
            <a:off x="1643042" y="2500306"/>
            <a:ext cx="2357454" cy="6429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200" dirty="0">
                <a:latin typeface="Calibri" pitchFamily="34" charset="0"/>
              </a:rPr>
              <a:t>D R - -</a:t>
            </a:r>
          </a:p>
        </p:txBody>
      </p:sp>
      <p:sp>
        <p:nvSpPr>
          <p:cNvPr id="17" name="Obdélník 16"/>
          <p:cNvSpPr/>
          <p:nvPr/>
        </p:nvSpPr>
        <p:spPr>
          <a:xfrm>
            <a:off x="1643042" y="3357562"/>
            <a:ext cx="2357454" cy="6429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200" dirty="0">
                <a:latin typeface="Calibri" pitchFamily="34" charset="0"/>
              </a:rPr>
              <a:t>F - - </a:t>
            </a:r>
            <a:r>
              <a:rPr lang="cs-CZ" sz="3200" dirty="0" err="1">
                <a:latin typeface="Calibri" pitchFamily="34" charset="0"/>
              </a:rPr>
              <a:t>F</a:t>
            </a:r>
            <a:endParaRPr lang="cs-CZ" sz="3200" dirty="0">
              <a:latin typeface="Calibri" pitchFamily="34" charset="0"/>
            </a:endParaRPr>
          </a:p>
        </p:txBody>
      </p:sp>
      <p:sp>
        <p:nvSpPr>
          <p:cNvPr id="18" name="Obdélník 17"/>
          <p:cNvSpPr/>
          <p:nvPr/>
        </p:nvSpPr>
        <p:spPr>
          <a:xfrm>
            <a:off x="1643042" y="4214818"/>
            <a:ext cx="2357454" cy="6429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200" dirty="0">
                <a:latin typeface="Calibri" pitchFamily="34" charset="0"/>
              </a:rPr>
              <a:t>S - - B - -</a:t>
            </a:r>
          </a:p>
        </p:txBody>
      </p:sp>
      <p:sp>
        <p:nvSpPr>
          <p:cNvPr id="19" name="Obdélník 18"/>
          <p:cNvSpPr/>
          <p:nvPr/>
        </p:nvSpPr>
        <p:spPr>
          <a:xfrm>
            <a:off x="1643042" y="5072074"/>
            <a:ext cx="2357454" cy="6429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200" dirty="0">
                <a:latin typeface="Calibri" pitchFamily="34" charset="0"/>
              </a:rPr>
              <a:t>N - - </a:t>
            </a:r>
            <a:r>
              <a:rPr lang="cs-CZ" sz="3200" dirty="0" err="1">
                <a:latin typeface="Calibri" pitchFamily="34" charset="0"/>
              </a:rPr>
              <a:t>N</a:t>
            </a:r>
            <a:endParaRPr lang="cs-CZ" sz="3200" dirty="0">
              <a:latin typeface="Calibri" pitchFamily="34" charset="0"/>
            </a:endParaRPr>
          </a:p>
        </p:txBody>
      </p:sp>
      <p:sp>
        <p:nvSpPr>
          <p:cNvPr id="20" name="Obdélník 19"/>
          <p:cNvSpPr/>
          <p:nvPr/>
        </p:nvSpPr>
        <p:spPr>
          <a:xfrm>
            <a:off x="4714876" y="5072074"/>
            <a:ext cx="2357454" cy="6429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200" dirty="0">
                <a:latin typeface="Calibri" pitchFamily="34" charset="0"/>
              </a:rPr>
              <a:t>- E - N</a:t>
            </a:r>
          </a:p>
        </p:txBody>
      </p:sp>
      <p:sp>
        <p:nvSpPr>
          <p:cNvPr id="21" name="Obdélník 20"/>
          <p:cNvSpPr/>
          <p:nvPr/>
        </p:nvSpPr>
        <p:spPr>
          <a:xfrm>
            <a:off x="4714876" y="4214818"/>
            <a:ext cx="2357454" cy="6429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200" dirty="0">
                <a:latin typeface="Calibri" pitchFamily="34" charset="0"/>
              </a:rPr>
              <a:t>A CH - </a:t>
            </a:r>
          </a:p>
        </p:txBody>
      </p:sp>
      <p:sp>
        <p:nvSpPr>
          <p:cNvPr id="22" name="Obdélník 21"/>
          <p:cNvSpPr/>
          <p:nvPr/>
        </p:nvSpPr>
        <p:spPr>
          <a:xfrm>
            <a:off x="4714876" y="3357562"/>
            <a:ext cx="2357454" cy="6429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200" dirty="0">
                <a:latin typeface="Calibri" pitchFamily="34" charset="0"/>
              </a:rPr>
              <a:t>S – CH -</a:t>
            </a:r>
          </a:p>
        </p:txBody>
      </p:sp>
      <p:sp>
        <p:nvSpPr>
          <p:cNvPr id="23" name="Obdélník 22"/>
          <p:cNvSpPr/>
          <p:nvPr/>
        </p:nvSpPr>
        <p:spPr>
          <a:xfrm>
            <a:off x="4714876" y="2500306"/>
            <a:ext cx="2357454" cy="6429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200" dirty="0">
                <a:latin typeface="Calibri" pitchFamily="34" charset="0"/>
              </a:rPr>
              <a:t>- I - R</a:t>
            </a:r>
          </a:p>
        </p:txBody>
      </p:sp>
      <p:sp>
        <p:nvSpPr>
          <p:cNvPr id="24" name="Obdélník 23"/>
          <p:cNvSpPr/>
          <p:nvPr/>
        </p:nvSpPr>
        <p:spPr>
          <a:xfrm>
            <a:off x="4714876" y="1643050"/>
            <a:ext cx="2357454" cy="6429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200" dirty="0">
                <a:latin typeface="Calibri" pitchFamily="34" charset="0"/>
              </a:rPr>
              <a:t>- - E - 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obsah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cs-CZ" dirty="0"/>
          </a:p>
          <a:p>
            <a:pPr>
              <a:buNone/>
            </a:pPr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75000"/>
            </a:schemeClr>
          </a:solidFill>
          <a:ln w="38100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algn="ctr"/>
            <a:r>
              <a:rPr lang="cs-CZ" sz="4400" dirty="0">
                <a:solidFill>
                  <a:srgbClr val="002060"/>
                </a:solidFill>
                <a:latin typeface="Calibri" pitchFamily="34" charset="0"/>
              </a:rPr>
              <a:t>TAKTO JE TO SPRÁVNĚ:</a:t>
            </a:r>
          </a:p>
        </p:txBody>
      </p:sp>
      <p:sp>
        <p:nvSpPr>
          <p:cNvPr id="6" name="Obdélník 5"/>
          <p:cNvSpPr/>
          <p:nvPr/>
        </p:nvSpPr>
        <p:spPr>
          <a:xfrm>
            <a:off x="1643042" y="1643050"/>
            <a:ext cx="2357454" cy="6429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200" dirty="0">
                <a:latin typeface="Calibri" pitchFamily="34" charset="0"/>
              </a:rPr>
              <a:t>E </a:t>
            </a:r>
            <a:r>
              <a:rPr lang="cs-CZ" sz="3200" dirty="0">
                <a:solidFill>
                  <a:schemeClr val="accent2"/>
                </a:solidFill>
                <a:latin typeface="Calibri" pitchFamily="34" charset="0"/>
              </a:rPr>
              <a:t>I</a:t>
            </a:r>
            <a:r>
              <a:rPr lang="cs-CZ" sz="3200" dirty="0">
                <a:latin typeface="Calibri" pitchFamily="34" charset="0"/>
              </a:rPr>
              <a:t> </a:t>
            </a:r>
            <a:r>
              <a:rPr lang="cs-CZ" sz="3200" dirty="0">
                <a:solidFill>
                  <a:schemeClr val="accent2"/>
                </a:solidFill>
                <a:latin typeface="Calibri" pitchFamily="34" charset="0"/>
              </a:rPr>
              <a:t>N</a:t>
            </a:r>
            <a:r>
              <a:rPr lang="cs-CZ" sz="3200" dirty="0">
                <a:latin typeface="Calibri" pitchFamily="34" charset="0"/>
              </a:rPr>
              <a:t> S</a:t>
            </a:r>
          </a:p>
        </p:txBody>
      </p:sp>
      <p:sp>
        <p:nvSpPr>
          <p:cNvPr id="16" name="Obdélník 15"/>
          <p:cNvSpPr/>
          <p:nvPr/>
        </p:nvSpPr>
        <p:spPr>
          <a:xfrm>
            <a:off x="1643042" y="2500306"/>
            <a:ext cx="2357454" cy="6429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200" dirty="0">
                <a:latin typeface="Calibri" pitchFamily="34" charset="0"/>
              </a:rPr>
              <a:t>D R </a:t>
            </a:r>
            <a:r>
              <a:rPr lang="cs-CZ" sz="3200" dirty="0">
                <a:solidFill>
                  <a:schemeClr val="accent2"/>
                </a:solidFill>
                <a:latin typeface="Calibri" pitchFamily="34" charset="0"/>
              </a:rPr>
              <a:t>E</a:t>
            </a:r>
            <a:r>
              <a:rPr lang="cs-CZ" sz="3200" dirty="0">
                <a:latin typeface="Calibri" pitchFamily="34" charset="0"/>
              </a:rPr>
              <a:t> </a:t>
            </a:r>
            <a:r>
              <a:rPr lang="cs-CZ" sz="3200" dirty="0">
                <a:solidFill>
                  <a:schemeClr val="accent2"/>
                </a:solidFill>
                <a:latin typeface="Calibri" pitchFamily="34" charset="0"/>
              </a:rPr>
              <a:t>I</a:t>
            </a:r>
            <a:endParaRPr lang="cs-CZ" sz="3200" dirty="0">
              <a:latin typeface="Calibri" pitchFamily="34" charset="0"/>
            </a:endParaRPr>
          </a:p>
        </p:txBody>
      </p:sp>
      <p:sp>
        <p:nvSpPr>
          <p:cNvPr id="17" name="Obdélník 16"/>
          <p:cNvSpPr/>
          <p:nvPr/>
        </p:nvSpPr>
        <p:spPr>
          <a:xfrm>
            <a:off x="1643042" y="3357562"/>
            <a:ext cx="2357454" cy="6429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200" dirty="0">
                <a:latin typeface="Calibri" pitchFamily="34" charset="0"/>
              </a:rPr>
              <a:t>F </a:t>
            </a:r>
            <a:r>
              <a:rPr lang="cs-CZ" sz="3200" dirty="0">
                <a:solidFill>
                  <a:schemeClr val="accent2"/>
                </a:solidFill>
                <a:latin typeface="Calibri" pitchFamily="34" charset="0"/>
                <a:cs typeface="Arial"/>
              </a:rPr>
              <a:t>Ü</a:t>
            </a:r>
            <a:r>
              <a:rPr lang="cs-CZ" sz="3200" dirty="0">
                <a:latin typeface="Calibri" pitchFamily="34" charset="0"/>
              </a:rPr>
              <a:t> </a:t>
            </a:r>
            <a:r>
              <a:rPr lang="cs-CZ" sz="3200" dirty="0">
                <a:solidFill>
                  <a:schemeClr val="accent2"/>
                </a:solidFill>
                <a:latin typeface="Calibri" pitchFamily="34" charset="0"/>
              </a:rPr>
              <a:t>N</a:t>
            </a:r>
            <a:r>
              <a:rPr lang="cs-CZ" sz="3200" dirty="0">
                <a:latin typeface="Calibri" pitchFamily="34" charset="0"/>
              </a:rPr>
              <a:t> F</a:t>
            </a:r>
          </a:p>
        </p:txBody>
      </p:sp>
      <p:sp>
        <p:nvSpPr>
          <p:cNvPr id="18" name="Obdélník 17"/>
          <p:cNvSpPr/>
          <p:nvPr/>
        </p:nvSpPr>
        <p:spPr>
          <a:xfrm>
            <a:off x="1643042" y="4214818"/>
            <a:ext cx="2357454" cy="6429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200" dirty="0">
                <a:latin typeface="Calibri" pitchFamily="34" charset="0"/>
              </a:rPr>
              <a:t>S </a:t>
            </a:r>
            <a:r>
              <a:rPr lang="cs-CZ" sz="3200" dirty="0">
                <a:solidFill>
                  <a:schemeClr val="accent2"/>
                </a:solidFill>
                <a:latin typeface="Calibri" pitchFamily="34" charset="0"/>
              </a:rPr>
              <a:t>I</a:t>
            </a:r>
            <a:r>
              <a:rPr lang="cs-CZ" sz="3200" dirty="0">
                <a:latin typeface="Calibri" pitchFamily="34" charset="0"/>
              </a:rPr>
              <a:t> </a:t>
            </a:r>
            <a:r>
              <a:rPr lang="cs-CZ" sz="3200" dirty="0">
                <a:solidFill>
                  <a:schemeClr val="accent2"/>
                </a:solidFill>
                <a:latin typeface="Calibri" pitchFamily="34" charset="0"/>
              </a:rPr>
              <a:t>E</a:t>
            </a:r>
            <a:r>
              <a:rPr lang="cs-CZ" sz="3200" dirty="0">
                <a:latin typeface="Calibri" pitchFamily="34" charset="0"/>
              </a:rPr>
              <a:t> B </a:t>
            </a:r>
            <a:r>
              <a:rPr lang="cs-CZ" sz="3200" dirty="0">
                <a:solidFill>
                  <a:schemeClr val="accent2"/>
                </a:solidFill>
                <a:latin typeface="Calibri" pitchFamily="34" charset="0"/>
              </a:rPr>
              <a:t>E</a:t>
            </a:r>
            <a:r>
              <a:rPr lang="cs-CZ" sz="3200" dirty="0">
                <a:latin typeface="Calibri" pitchFamily="34" charset="0"/>
              </a:rPr>
              <a:t> </a:t>
            </a:r>
            <a:r>
              <a:rPr lang="cs-CZ" sz="3200" dirty="0">
                <a:solidFill>
                  <a:schemeClr val="accent2"/>
                </a:solidFill>
                <a:latin typeface="Calibri" pitchFamily="34" charset="0"/>
              </a:rPr>
              <a:t>N</a:t>
            </a:r>
            <a:endParaRPr lang="cs-CZ" sz="3200" dirty="0">
              <a:latin typeface="Calibri" pitchFamily="34" charset="0"/>
            </a:endParaRPr>
          </a:p>
        </p:txBody>
      </p:sp>
      <p:sp>
        <p:nvSpPr>
          <p:cNvPr id="19" name="Obdélník 18"/>
          <p:cNvSpPr/>
          <p:nvPr/>
        </p:nvSpPr>
        <p:spPr>
          <a:xfrm>
            <a:off x="1643042" y="5072074"/>
            <a:ext cx="2357454" cy="6429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200" dirty="0">
                <a:latin typeface="Calibri" pitchFamily="34" charset="0"/>
              </a:rPr>
              <a:t>N </a:t>
            </a:r>
            <a:r>
              <a:rPr lang="cs-CZ" sz="3200" dirty="0">
                <a:solidFill>
                  <a:schemeClr val="accent2"/>
                </a:solidFill>
                <a:latin typeface="Calibri" pitchFamily="34" charset="0"/>
              </a:rPr>
              <a:t>E U</a:t>
            </a:r>
            <a:r>
              <a:rPr lang="cs-CZ" sz="3200" dirty="0">
                <a:latin typeface="Calibri" pitchFamily="34" charset="0"/>
              </a:rPr>
              <a:t> N</a:t>
            </a:r>
          </a:p>
        </p:txBody>
      </p:sp>
      <p:sp>
        <p:nvSpPr>
          <p:cNvPr id="20" name="Obdélník 19"/>
          <p:cNvSpPr/>
          <p:nvPr/>
        </p:nvSpPr>
        <p:spPr>
          <a:xfrm>
            <a:off x="4714876" y="5072074"/>
            <a:ext cx="2357454" cy="6429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200" dirty="0">
                <a:solidFill>
                  <a:schemeClr val="accent2"/>
                </a:solidFill>
                <a:latin typeface="Calibri" pitchFamily="34" charset="0"/>
              </a:rPr>
              <a:t>Z</a:t>
            </a:r>
            <a:r>
              <a:rPr lang="cs-CZ" sz="3200" dirty="0">
                <a:latin typeface="Calibri" pitchFamily="34" charset="0"/>
              </a:rPr>
              <a:t> E </a:t>
            </a:r>
            <a:r>
              <a:rPr lang="cs-CZ" sz="3200" dirty="0">
                <a:solidFill>
                  <a:schemeClr val="accent2"/>
                </a:solidFill>
                <a:latin typeface="Calibri" pitchFamily="34" charset="0"/>
              </a:rPr>
              <a:t>H</a:t>
            </a:r>
            <a:r>
              <a:rPr lang="cs-CZ" sz="3200" dirty="0">
                <a:latin typeface="Calibri" pitchFamily="34" charset="0"/>
              </a:rPr>
              <a:t> N</a:t>
            </a:r>
          </a:p>
        </p:txBody>
      </p:sp>
      <p:sp>
        <p:nvSpPr>
          <p:cNvPr id="21" name="Obdélník 20"/>
          <p:cNvSpPr/>
          <p:nvPr/>
        </p:nvSpPr>
        <p:spPr>
          <a:xfrm>
            <a:off x="4714876" y="4214818"/>
            <a:ext cx="2357454" cy="6429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200" dirty="0">
                <a:latin typeface="Calibri" pitchFamily="34" charset="0"/>
              </a:rPr>
              <a:t>A CH </a:t>
            </a:r>
            <a:r>
              <a:rPr lang="cs-CZ" sz="3200" dirty="0">
                <a:solidFill>
                  <a:schemeClr val="accent2"/>
                </a:solidFill>
                <a:latin typeface="Calibri" pitchFamily="34" charset="0"/>
              </a:rPr>
              <a:t>T</a:t>
            </a:r>
            <a:r>
              <a:rPr lang="cs-CZ" sz="3200" dirty="0">
                <a:latin typeface="Calibri" pitchFamily="34" charset="0"/>
              </a:rPr>
              <a:t> </a:t>
            </a:r>
          </a:p>
        </p:txBody>
      </p:sp>
      <p:sp>
        <p:nvSpPr>
          <p:cNvPr id="22" name="Obdélník 21"/>
          <p:cNvSpPr/>
          <p:nvPr/>
        </p:nvSpPr>
        <p:spPr>
          <a:xfrm>
            <a:off x="4714876" y="3357562"/>
            <a:ext cx="2357454" cy="6429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200" dirty="0">
                <a:latin typeface="Calibri" pitchFamily="34" charset="0"/>
              </a:rPr>
              <a:t>S </a:t>
            </a:r>
            <a:r>
              <a:rPr lang="cs-CZ" sz="3200" dirty="0">
                <a:solidFill>
                  <a:schemeClr val="accent2"/>
                </a:solidFill>
                <a:latin typeface="Calibri" pitchFamily="34" charset="0"/>
              </a:rPr>
              <a:t>E</a:t>
            </a:r>
            <a:r>
              <a:rPr lang="cs-CZ" sz="3200" dirty="0">
                <a:latin typeface="Calibri" pitchFamily="34" charset="0"/>
              </a:rPr>
              <a:t> CH </a:t>
            </a:r>
            <a:r>
              <a:rPr lang="cs-CZ" sz="3200" dirty="0">
                <a:solidFill>
                  <a:schemeClr val="accent2"/>
                </a:solidFill>
                <a:latin typeface="Calibri" pitchFamily="34" charset="0"/>
              </a:rPr>
              <a:t>S</a:t>
            </a:r>
            <a:endParaRPr lang="cs-CZ" sz="3200" dirty="0">
              <a:latin typeface="Calibri" pitchFamily="34" charset="0"/>
            </a:endParaRPr>
          </a:p>
        </p:txBody>
      </p:sp>
      <p:sp>
        <p:nvSpPr>
          <p:cNvPr id="23" name="Obdélník 22"/>
          <p:cNvSpPr/>
          <p:nvPr/>
        </p:nvSpPr>
        <p:spPr>
          <a:xfrm>
            <a:off x="4714876" y="2500306"/>
            <a:ext cx="2357454" cy="6429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200" dirty="0">
                <a:solidFill>
                  <a:schemeClr val="accent2"/>
                </a:solidFill>
                <a:latin typeface="Calibri" pitchFamily="34" charset="0"/>
              </a:rPr>
              <a:t>V</a:t>
            </a:r>
            <a:r>
              <a:rPr lang="cs-CZ" sz="3200" dirty="0">
                <a:latin typeface="Calibri" pitchFamily="34" charset="0"/>
              </a:rPr>
              <a:t> I </a:t>
            </a:r>
            <a:r>
              <a:rPr lang="cs-CZ" sz="3200" dirty="0">
                <a:solidFill>
                  <a:schemeClr val="accent2"/>
                </a:solidFill>
                <a:latin typeface="Calibri" pitchFamily="34" charset="0"/>
              </a:rPr>
              <a:t>E</a:t>
            </a:r>
            <a:r>
              <a:rPr lang="cs-CZ" sz="3200" dirty="0">
                <a:latin typeface="Calibri" pitchFamily="34" charset="0"/>
              </a:rPr>
              <a:t> R</a:t>
            </a:r>
          </a:p>
        </p:txBody>
      </p:sp>
      <p:sp>
        <p:nvSpPr>
          <p:cNvPr id="24" name="Obdélník 23"/>
          <p:cNvSpPr/>
          <p:nvPr/>
        </p:nvSpPr>
        <p:spPr>
          <a:xfrm>
            <a:off x="4714876" y="1643050"/>
            <a:ext cx="2357454" cy="6429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200" dirty="0">
                <a:solidFill>
                  <a:schemeClr val="accent2"/>
                </a:solidFill>
                <a:latin typeface="Calibri" pitchFamily="34" charset="0"/>
              </a:rPr>
              <a:t>Z</a:t>
            </a:r>
            <a:r>
              <a:rPr lang="cs-CZ" sz="3200" dirty="0">
                <a:latin typeface="Calibri" pitchFamily="34" charset="0"/>
              </a:rPr>
              <a:t> </a:t>
            </a:r>
            <a:r>
              <a:rPr lang="cs-CZ" sz="3200" dirty="0">
                <a:solidFill>
                  <a:schemeClr val="accent2"/>
                </a:solidFill>
                <a:latin typeface="Calibri" pitchFamily="34" charset="0"/>
              </a:rPr>
              <a:t>W</a:t>
            </a:r>
            <a:r>
              <a:rPr lang="cs-CZ" sz="3200" dirty="0">
                <a:latin typeface="Calibri" pitchFamily="34" charset="0"/>
              </a:rPr>
              <a:t> E </a:t>
            </a:r>
            <a:r>
              <a:rPr lang="cs-CZ" sz="3200" dirty="0">
                <a:solidFill>
                  <a:schemeClr val="accent2"/>
                </a:solidFill>
                <a:latin typeface="Calibri" pitchFamily="34" charset="0"/>
              </a:rPr>
              <a:t>I</a:t>
            </a:r>
            <a:r>
              <a:rPr lang="cs-CZ" sz="3200" dirty="0">
                <a:latin typeface="Calibri" pitchFamily="34" charset="0"/>
              </a:rPr>
              <a:t> 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Nadpis 8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  <a:ln w="38100">
            <a:solidFill>
              <a:schemeClr val="tx1"/>
            </a:solidFill>
          </a:ln>
        </p:spPr>
        <p:txBody>
          <a:bodyPr>
            <a:noAutofit/>
          </a:bodyPr>
          <a:lstStyle/>
          <a:p>
            <a:pPr algn="ctr"/>
            <a:r>
              <a:rPr lang="cs-CZ" sz="4000" dirty="0">
                <a:solidFill>
                  <a:srgbClr val="002060"/>
                </a:solidFill>
                <a:latin typeface="Calibri" pitchFamily="34" charset="0"/>
              </a:rPr>
              <a:t>NAPIŠ TATO ČÍSLA SLOVY:</a:t>
            </a:r>
          </a:p>
        </p:txBody>
      </p:sp>
      <p:sp>
        <p:nvSpPr>
          <p:cNvPr id="10" name="Zástupný symbol pro obsah 9"/>
          <p:cNvSpPr>
            <a:spLocks noGrp="1"/>
          </p:cNvSpPr>
          <p:nvPr>
            <p:ph sz="quarter" idx="1"/>
          </p:nvPr>
        </p:nvSpPr>
        <p:spPr>
          <a:xfrm>
            <a:off x="0" y="1600200"/>
            <a:ext cx="8429652" cy="5114948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cs-CZ" sz="7200" dirty="0"/>
              <a:t> </a:t>
            </a:r>
          </a:p>
          <a:p>
            <a:pPr algn="ctr">
              <a:buNone/>
            </a:pPr>
            <a:r>
              <a:rPr lang="cs-CZ" sz="7200" dirty="0">
                <a:latin typeface="Calibri" pitchFamily="34" charset="0"/>
              </a:rPr>
              <a:t>2 - 9 - 7- 6 -3 -1 - 4</a:t>
            </a:r>
          </a:p>
          <a:p>
            <a:pPr algn="ctr">
              <a:buNone/>
            </a:pPr>
            <a:r>
              <a:rPr lang="cs-CZ" sz="6600" dirty="0">
                <a:latin typeface="Calibri" pitchFamily="34" charset="0"/>
              </a:rPr>
              <a:t>  </a:t>
            </a:r>
          </a:p>
        </p:txBody>
      </p:sp>
      <p:sp>
        <p:nvSpPr>
          <p:cNvPr id="5" name="Popisek se šipkou nahoru 4"/>
          <p:cNvSpPr/>
          <p:nvPr/>
        </p:nvSpPr>
        <p:spPr>
          <a:xfrm>
            <a:off x="179512" y="3933056"/>
            <a:ext cx="1728192" cy="1224136"/>
          </a:xfrm>
          <a:prstGeom prst="up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800" dirty="0" err="1">
                <a:latin typeface="Calibri" pitchFamily="34" charset="0"/>
              </a:rPr>
              <a:t>zwei</a:t>
            </a:r>
            <a:endParaRPr lang="cs-CZ" sz="2800" dirty="0"/>
          </a:p>
        </p:txBody>
      </p:sp>
      <p:sp>
        <p:nvSpPr>
          <p:cNvPr id="6" name="Popisek se šipkou nahoru 5"/>
          <p:cNvSpPr/>
          <p:nvPr/>
        </p:nvSpPr>
        <p:spPr>
          <a:xfrm>
            <a:off x="2339752" y="4005064"/>
            <a:ext cx="1728192" cy="1224136"/>
          </a:xfrm>
          <a:prstGeom prst="up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800" dirty="0" err="1">
                <a:latin typeface="Calibri" pitchFamily="34" charset="0"/>
              </a:rPr>
              <a:t>sieben</a:t>
            </a:r>
            <a:endParaRPr lang="cs-CZ" sz="2800" dirty="0">
              <a:latin typeface="Calibri" pitchFamily="34" charset="0"/>
            </a:endParaRPr>
          </a:p>
        </p:txBody>
      </p:sp>
      <p:sp>
        <p:nvSpPr>
          <p:cNvPr id="7" name="Popisek se šipkou nahoru 6"/>
          <p:cNvSpPr/>
          <p:nvPr/>
        </p:nvSpPr>
        <p:spPr>
          <a:xfrm>
            <a:off x="4355976" y="4005064"/>
            <a:ext cx="1728192" cy="1224136"/>
          </a:xfrm>
          <a:prstGeom prst="up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800" dirty="0" err="1">
                <a:latin typeface="Calibri" pitchFamily="34" charset="0"/>
              </a:rPr>
              <a:t>drei</a:t>
            </a:r>
            <a:endParaRPr lang="cs-CZ" sz="2800" dirty="0">
              <a:latin typeface="Calibri" pitchFamily="34" charset="0"/>
            </a:endParaRPr>
          </a:p>
        </p:txBody>
      </p:sp>
      <p:sp>
        <p:nvSpPr>
          <p:cNvPr id="8" name="Popisek se šipkou nahoru 7"/>
          <p:cNvSpPr/>
          <p:nvPr/>
        </p:nvSpPr>
        <p:spPr>
          <a:xfrm>
            <a:off x="6516216" y="4005064"/>
            <a:ext cx="1728192" cy="1224136"/>
          </a:xfrm>
          <a:prstGeom prst="up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400" dirty="0" err="1">
                <a:latin typeface="Calibri" pitchFamily="34" charset="0"/>
              </a:rPr>
              <a:t>vier</a:t>
            </a:r>
            <a:endParaRPr lang="cs-CZ" sz="2400" dirty="0">
              <a:latin typeface="Calibri" pitchFamily="34" charset="0"/>
            </a:endParaRPr>
          </a:p>
        </p:txBody>
      </p:sp>
      <p:sp>
        <p:nvSpPr>
          <p:cNvPr id="11" name="Popisek se šipkou dolů 10"/>
          <p:cNvSpPr/>
          <p:nvPr/>
        </p:nvSpPr>
        <p:spPr>
          <a:xfrm>
            <a:off x="1403648" y="1772816"/>
            <a:ext cx="1512168" cy="1152128"/>
          </a:xfrm>
          <a:prstGeom prst="down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800" dirty="0" err="1">
                <a:latin typeface="Calibri" pitchFamily="34" charset="0"/>
              </a:rPr>
              <a:t>neun</a:t>
            </a:r>
            <a:endParaRPr lang="cs-CZ" sz="2800" dirty="0">
              <a:latin typeface="Calibri" pitchFamily="34" charset="0"/>
            </a:endParaRPr>
          </a:p>
        </p:txBody>
      </p:sp>
      <p:sp>
        <p:nvSpPr>
          <p:cNvPr id="12" name="Popisek se šipkou dolů 11"/>
          <p:cNvSpPr/>
          <p:nvPr/>
        </p:nvSpPr>
        <p:spPr>
          <a:xfrm>
            <a:off x="3500430" y="1785926"/>
            <a:ext cx="1512168" cy="1152128"/>
          </a:xfrm>
          <a:prstGeom prst="down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800" dirty="0" err="1">
                <a:latin typeface="Calibri" pitchFamily="34" charset="0"/>
              </a:rPr>
              <a:t>sechs</a:t>
            </a:r>
            <a:endParaRPr lang="cs-CZ" sz="2800" dirty="0">
              <a:latin typeface="Calibri" pitchFamily="34" charset="0"/>
            </a:endParaRPr>
          </a:p>
        </p:txBody>
      </p:sp>
      <p:sp>
        <p:nvSpPr>
          <p:cNvPr id="13" name="Popisek se šipkou dolů 12"/>
          <p:cNvSpPr/>
          <p:nvPr/>
        </p:nvSpPr>
        <p:spPr>
          <a:xfrm>
            <a:off x="5436096" y="1772816"/>
            <a:ext cx="1512168" cy="1152128"/>
          </a:xfrm>
          <a:prstGeom prst="down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800" dirty="0" err="1">
                <a:latin typeface="Calibri" pitchFamily="34" charset="0"/>
              </a:rPr>
              <a:t>eins</a:t>
            </a:r>
            <a:endParaRPr lang="cs-CZ" sz="2800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11" grpId="0" animBg="1"/>
      <p:bldP spid="12" grpId="0" animBg="1"/>
      <p:bldP spid="13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Nadpis 8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  <a:ln w="38100">
            <a:solidFill>
              <a:schemeClr val="tx1"/>
            </a:solidFill>
          </a:ln>
        </p:spPr>
        <p:txBody>
          <a:bodyPr>
            <a:noAutofit/>
          </a:bodyPr>
          <a:lstStyle/>
          <a:p>
            <a:pPr algn="ctr"/>
            <a:r>
              <a:rPr lang="cs-CZ" sz="4000" dirty="0">
                <a:solidFill>
                  <a:srgbClr val="002060"/>
                </a:solidFill>
                <a:latin typeface="Calibri" pitchFamily="34" charset="0"/>
              </a:rPr>
              <a:t>NAPIŠ TATO ČÍSLA ČÍSLICÍ:</a:t>
            </a:r>
          </a:p>
        </p:txBody>
      </p:sp>
      <p:sp>
        <p:nvSpPr>
          <p:cNvPr id="10" name="Zástupný symbol pro obsah 9"/>
          <p:cNvSpPr>
            <a:spLocks noGrp="1"/>
          </p:cNvSpPr>
          <p:nvPr>
            <p:ph sz="quarter" idx="1"/>
          </p:nvPr>
        </p:nvSpPr>
        <p:spPr>
          <a:xfrm>
            <a:off x="0" y="1600200"/>
            <a:ext cx="8429652" cy="5114948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cs-CZ" sz="7200" dirty="0"/>
              <a:t> </a:t>
            </a:r>
          </a:p>
          <a:p>
            <a:pPr algn="ctr">
              <a:buNone/>
            </a:pPr>
            <a:r>
              <a:rPr lang="cs-CZ" sz="4400" dirty="0" err="1">
                <a:latin typeface="Calibri" pitchFamily="34" charset="0"/>
              </a:rPr>
              <a:t>zehn</a:t>
            </a:r>
            <a:r>
              <a:rPr lang="cs-CZ" sz="7200" dirty="0">
                <a:latin typeface="Calibri" pitchFamily="34" charset="0"/>
              </a:rPr>
              <a:t> </a:t>
            </a:r>
            <a:r>
              <a:rPr lang="cs-CZ" sz="4400" dirty="0">
                <a:latin typeface="Calibri" pitchFamily="34" charset="0"/>
              </a:rPr>
              <a:t>-</a:t>
            </a:r>
            <a:r>
              <a:rPr lang="cs-CZ" sz="7200" dirty="0">
                <a:latin typeface="Calibri" pitchFamily="34" charset="0"/>
              </a:rPr>
              <a:t> </a:t>
            </a:r>
            <a:r>
              <a:rPr lang="cs-CZ" sz="4400" dirty="0" err="1">
                <a:latin typeface="Calibri" pitchFamily="34" charset="0"/>
              </a:rPr>
              <a:t>acht</a:t>
            </a:r>
            <a:r>
              <a:rPr lang="cs-CZ" sz="7200" dirty="0">
                <a:latin typeface="Calibri" pitchFamily="34" charset="0"/>
              </a:rPr>
              <a:t> </a:t>
            </a:r>
            <a:r>
              <a:rPr lang="cs-CZ" sz="4400" dirty="0">
                <a:latin typeface="Calibri" pitchFamily="34" charset="0"/>
              </a:rPr>
              <a:t>-</a:t>
            </a:r>
            <a:r>
              <a:rPr lang="cs-CZ" sz="7200" dirty="0">
                <a:latin typeface="Calibri" pitchFamily="34" charset="0"/>
              </a:rPr>
              <a:t> </a:t>
            </a:r>
            <a:r>
              <a:rPr lang="cs-CZ" sz="4400" dirty="0" err="1">
                <a:latin typeface="Calibri" pitchFamily="34" charset="0"/>
              </a:rPr>
              <a:t>drei</a:t>
            </a:r>
            <a:r>
              <a:rPr lang="cs-CZ" sz="4400" dirty="0">
                <a:latin typeface="Calibri" pitchFamily="34" charset="0"/>
              </a:rPr>
              <a:t> –</a:t>
            </a:r>
            <a:r>
              <a:rPr lang="cs-CZ" sz="7200" dirty="0">
                <a:latin typeface="Calibri" pitchFamily="34" charset="0"/>
              </a:rPr>
              <a:t> </a:t>
            </a:r>
            <a:r>
              <a:rPr lang="cs-CZ" sz="4400" dirty="0" err="1">
                <a:latin typeface="Calibri" pitchFamily="34" charset="0"/>
              </a:rPr>
              <a:t>sieben</a:t>
            </a:r>
            <a:r>
              <a:rPr lang="cs-CZ" sz="4400" dirty="0">
                <a:latin typeface="Calibri" pitchFamily="34" charset="0"/>
              </a:rPr>
              <a:t> – </a:t>
            </a:r>
            <a:r>
              <a:rPr lang="cs-CZ" sz="4400" dirty="0" err="1">
                <a:latin typeface="Calibri" pitchFamily="34" charset="0"/>
              </a:rPr>
              <a:t>vier</a:t>
            </a:r>
            <a:r>
              <a:rPr lang="cs-CZ" sz="4400" dirty="0">
                <a:latin typeface="Calibri" pitchFamily="34" charset="0"/>
              </a:rPr>
              <a:t> </a:t>
            </a:r>
          </a:p>
          <a:p>
            <a:pPr algn="ctr">
              <a:buNone/>
            </a:pPr>
            <a:r>
              <a:rPr lang="cs-CZ" sz="6600" dirty="0">
                <a:latin typeface="Calibri" pitchFamily="34" charset="0"/>
              </a:rPr>
              <a:t>  </a:t>
            </a:r>
          </a:p>
        </p:txBody>
      </p:sp>
      <p:sp>
        <p:nvSpPr>
          <p:cNvPr id="5" name="Popisek se šipkou nahoru 4"/>
          <p:cNvSpPr/>
          <p:nvPr/>
        </p:nvSpPr>
        <p:spPr>
          <a:xfrm>
            <a:off x="179512" y="3933056"/>
            <a:ext cx="1728192" cy="1224136"/>
          </a:xfrm>
          <a:prstGeom prst="up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4800" dirty="0">
                <a:latin typeface="Calibri" pitchFamily="34" charset="0"/>
              </a:rPr>
              <a:t>10</a:t>
            </a:r>
            <a:endParaRPr lang="cs-CZ" sz="4800" dirty="0"/>
          </a:p>
        </p:txBody>
      </p:sp>
      <p:sp>
        <p:nvSpPr>
          <p:cNvPr id="6" name="Popisek se šipkou nahoru 5"/>
          <p:cNvSpPr/>
          <p:nvPr/>
        </p:nvSpPr>
        <p:spPr>
          <a:xfrm>
            <a:off x="3286116" y="3929066"/>
            <a:ext cx="1728192" cy="1224136"/>
          </a:xfrm>
          <a:prstGeom prst="up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4800" dirty="0">
                <a:latin typeface="Calibri" pitchFamily="34" charset="0"/>
              </a:rPr>
              <a:t>3</a:t>
            </a:r>
          </a:p>
        </p:txBody>
      </p:sp>
      <p:sp>
        <p:nvSpPr>
          <p:cNvPr id="8" name="Popisek se šipkou nahoru 7"/>
          <p:cNvSpPr/>
          <p:nvPr/>
        </p:nvSpPr>
        <p:spPr>
          <a:xfrm>
            <a:off x="6715140" y="4000504"/>
            <a:ext cx="1728192" cy="1224136"/>
          </a:xfrm>
          <a:prstGeom prst="up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4800" dirty="0">
                <a:latin typeface="Calibri" pitchFamily="34" charset="0"/>
              </a:rPr>
              <a:t>4</a:t>
            </a:r>
          </a:p>
        </p:txBody>
      </p:sp>
      <p:sp>
        <p:nvSpPr>
          <p:cNvPr id="11" name="Popisek se šipkou dolů 10"/>
          <p:cNvSpPr/>
          <p:nvPr/>
        </p:nvSpPr>
        <p:spPr>
          <a:xfrm>
            <a:off x="1857356" y="1928802"/>
            <a:ext cx="1512168" cy="1152128"/>
          </a:xfrm>
          <a:prstGeom prst="down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4800" dirty="0">
                <a:latin typeface="Calibri" pitchFamily="34" charset="0"/>
              </a:rPr>
              <a:t>8</a:t>
            </a:r>
          </a:p>
        </p:txBody>
      </p:sp>
      <p:sp>
        <p:nvSpPr>
          <p:cNvPr id="13" name="Popisek se šipkou dolů 12"/>
          <p:cNvSpPr/>
          <p:nvPr/>
        </p:nvSpPr>
        <p:spPr>
          <a:xfrm>
            <a:off x="5072066" y="1928802"/>
            <a:ext cx="1512168" cy="1152128"/>
          </a:xfrm>
          <a:prstGeom prst="down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4800" dirty="0">
                <a:latin typeface="Calibri" pitchFamily="34" charset="0"/>
              </a:rPr>
              <a:t>7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8" grpId="0" animBg="1"/>
      <p:bldP spid="11" grpId="0" animBg="1"/>
      <p:bldP spid="1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  <a:ln w="38100">
            <a:solidFill>
              <a:schemeClr val="tx1"/>
            </a:solidFill>
          </a:ln>
        </p:spPr>
        <p:txBody>
          <a:bodyPr vert="horz" anchor="b">
            <a:normAutofit/>
          </a:bodyPr>
          <a:lstStyle/>
          <a:p>
            <a:pPr algn="ctr"/>
            <a:r>
              <a:rPr lang="cs-CZ" sz="4400" dirty="0">
                <a:solidFill>
                  <a:srgbClr val="002060"/>
                </a:solidFill>
                <a:latin typeface="Calibri" pitchFamily="34" charset="0"/>
              </a:rPr>
              <a:t>Test - pozdravy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sz="4000" dirty="0">
                <a:latin typeface="Calibri" pitchFamily="34" charset="0"/>
              </a:rPr>
              <a:t>Dobrou noc!</a:t>
            </a:r>
          </a:p>
          <a:p>
            <a:r>
              <a:rPr lang="cs-CZ" sz="4000" dirty="0">
                <a:latin typeface="Calibri" pitchFamily="34" charset="0"/>
              </a:rPr>
              <a:t>Dobrý den!</a:t>
            </a:r>
          </a:p>
          <a:p>
            <a:r>
              <a:rPr lang="cs-CZ" sz="4000" dirty="0">
                <a:latin typeface="Calibri" pitchFamily="34" charset="0"/>
              </a:rPr>
              <a:t>Na shledanou!</a:t>
            </a:r>
          </a:p>
          <a:p>
            <a:r>
              <a:rPr lang="cs-CZ" sz="4000" dirty="0">
                <a:latin typeface="Calibri" pitchFamily="34" charset="0"/>
              </a:rPr>
              <a:t>Ahoj!  (při setkání)</a:t>
            </a:r>
          </a:p>
          <a:p>
            <a:r>
              <a:rPr lang="cs-CZ" sz="4000" dirty="0">
                <a:latin typeface="Calibri" pitchFamily="34" charset="0"/>
              </a:rPr>
              <a:t>Ahoj! (při loučení)</a:t>
            </a:r>
          </a:p>
          <a:p>
            <a:r>
              <a:rPr lang="cs-CZ" sz="4000" dirty="0">
                <a:latin typeface="Calibri" pitchFamily="34" charset="0"/>
              </a:rPr>
              <a:t>Dobrý večer!</a:t>
            </a:r>
          </a:p>
          <a:p>
            <a:r>
              <a:rPr lang="cs-CZ" sz="4000" dirty="0">
                <a:latin typeface="Calibri" pitchFamily="34" charset="0"/>
              </a:rPr>
              <a:t>Dobré ráno!</a:t>
            </a:r>
          </a:p>
          <a:p>
            <a:r>
              <a:rPr lang="cs-CZ" sz="4000" dirty="0">
                <a:latin typeface="Calibri" pitchFamily="34" charset="0"/>
              </a:rPr>
              <a:t>Dobrý den! (pozdrav pánbůh </a:t>
            </a:r>
            <a:r>
              <a:rPr lang="cs-CZ" sz="4000">
                <a:latin typeface="Calibri" pitchFamily="34" charset="0"/>
              </a:rPr>
              <a:t>–                   v </a:t>
            </a:r>
            <a:r>
              <a:rPr lang="cs-CZ" sz="4000" dirty="0">
                <a:latin typeface="Calibri" pitchFamily="34" charset="0"/>
              </a:rPr>
              <a:t>Rakousku)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  <a:ln w="38100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algn="ctr"/>
            <a:r>
              <a:rPr lang="cs-CZ" sz="4400" dirty="0">
                <a:solidFill>
                  <a:srgbClr val="002060"/>
                </a:solidFill>
                <a:latin typeface="Calibri" pitchFamily="34" charset="0"/>
              </a:rPr>
              <a:t>NAPIŠ NÁSLEDUJÍCÍ ČÍSLO: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28596" y="1643050"/>
            <a:ext cx="7467600" cy="4873752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cs-CZ" sz="4400" dirty="0">
                <a:latin typeface="Calibri" pitchFamily="34" charset="0"/>
              </a:rPr>
              <a:t> </a:t>
            </a:r>
            <a:r>
              <a:rPr lang="cs-CZ" sz="4400" dirty="0" err="1">
                <a:latin typeface="Calibri" pitchFamily="34" charset="0"/>
              </a:rPr>
              <a:t>drei</a:t>
            </a:r>
            <a:endParaRPr lang="cs-CZ" sz="4400" dirty="0">
              <a:latin typeface="Calibri" pitchFamily="34" charset="0"/>
            </a:endParaRPr>
          </a:p>
          <a:p>
            <a:pPr>
              <a:buFont typeface="Wingdings" pitchFamily="2" charset="2"/>
              <a:buChar char="Ø"/>
            </a:pPr>
            <a:r>
              <a:rPr lang="cs-CZ" sz="4400" dirty="0">
                <a:latin typeface="Calibri" pitchFamily="34" charset="0"/>
              </a:rPr>
              <a:t> </a:t>
            </a:r>
            <a:r>
              <a:rPr lang="cs-CZ" sz="4400" dirty="0" err="1">
                <a:latin typeface="Calibri" pitchFamily="34" charset="0"/>
              </a:rPr>
              <a:t>sechs</a:t>
            </a:r>
            <a:endParaRPr lang="cs-CZ" sz="4400" dirty="0">
              <a:latin typeface="Calibri" pitchFamily="34" charset="0"/>
            </a:endParaRPr>
          </a:p>
          <a:p>
            <a:pPr>
              <a:buFont typeface="Wingdings" pitchFamily="2" charset="2"/>
              <a:buChar char="Ø"/>
            </a:pPr>
            <a:r>
              <a:rPr lang="cs-CZ" sz="4400" dirty="0">
                <a:latin typeface="Calibri" pitchFamily="34" charset="0"/>
              </a:rPr>
              <a:t> </a:t>
            </a:r>
            <a:r>
              <a:rPr lang="cs-CZ" sz="4400" dirty="0" err="1">
                <a:latin typeface="Calibri" pitchFamily="34" charset="0"/>
              </a:rPr>
              <a:t>eins</a:t>
            </a:r>
            <a:endParaRPr lang="cs-CZ" sz="4400" dirty="0">
              <a:latin typeface="Calibri" pitchFamily="34" charset="0"/>
            </a:endParaRPr>
          </a:p>
          <a:p>
            <a:pPr>
              <a:buFont typeface="Wingdings" pitchFamily="2" charset="2"/>
              <a:buChar char="Ø"/>
            </a:pPr>
            <a:r>
              <a:rPr lang="cs-CZ" sz="4400" dirty="0">
                <a:latin typeface="Calibri" pitchFamily="34" charset="0"/>
              </a:rPr>
              <a:t> </a:t>
            </a:r>
            <a:r>
              <a:rPr lang="cs-CZ" sz="4400" dirty="0" err="1">
                <a:latin typeface="Calibri" pitchFamily="34" charset="0"/>
              </a:rPr>
              <a:t>vier</a:t>
            </a:r>
            <a:endParaRPr lang="cs-CZ" sz="4400" dirty="0">
              <a:latin typeface="Calibri" pitchFamily="34" charset="0"/>
            </a:endParaRPr>
          </a:p>
          <a:p>
            <a:pPr>
              <a:buFont typeface="Wingdings" pitchFamily="2" charset="2"/>
              <a:buChar char="Ø"/>
            </a:pPr>
            <a:r>
              <a:rPr lang="cs-CZ" sz="4400" dirty="0">
                <a:latin typeface="Calibri" pitchFamily="34" charset="0"/>
              </a:rPr>
              <a:t> </a:t>
            </a:r>
            <a:r>
              <a:rPr lang="cs-CZ" sz="4400" dirty="0" err="1">
                <a:latin typeface="Calibri" pitchFamily="34" charset="0"/>
              </a:rPr>
              <a:t>neun</a:t>
            </a:r>
            <a:r>
              <a:rPr lang="cs-CZ" sz="4400" dirty="0">
                <a:latin typeface="Calibri" pitchFamily="34" charset="0"/>
              </a:rPr>
              <a:t> </a:t>
            </a:r>
          </a:p>
        </p:txBody>
      </p:sp>
      <p:sp>
        <p:nvSpPr>
          <p:cNvPr id="5" name="Šipka doprava 4"/>
          <p:cNvSpPr/>
          <p:nvPr/>
        </p:nvSpPr>
        <p:spPr>
          <a:xfrm>
            <a:off x="3131840" y="1772816"/>
            <a:ext cx="1008112" cy="50405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Šipka doprava 5"/>
          <p:cNvSpPr/>
          <p:nvPr/>
        </p:nvSpPr>
        <p:spPr>
          <a:xfrm>
            <a:off x="3214678" y="2500306"/>
            <a:ext cx="1008112" cy="50405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Šipka doprava 6"/>
          <p:cNvSpPr/>
          <p:nvPr/>
        </p:nvSpPr>
        <p:spPr>
          <a:xfrm>
            <a:off x="3203848" y="3212976"/>
            <a:ext cx="1008112" cy="50405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Šipka doprava 7"/>
          <p:cNvSpPr/>
          <p:nvPr/>
        </p:nvSpPr>
        <p:spPr>
          <a:xfrm>
            <a:off x="3203848" y="4005064"/>
            <a:ext cx="1008112" cy="50405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Šipka doprava 8"/>
          <p:cNvSpPr/>
          <p:nvPr/>
        </p:nvSpPr>
        <p:spPr>
          <a:xfrm>
            <a:off x="3203848" y="4797152"/>
            <a:ext cx="1008112" cy="50405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Obdélník 10"/>
          <p:cNvSpPr/>
          <p:nvPr/>
        </p:nvSpPr>
        <p:spPr>
          <a:xfrm>
            <a:off x="5076056" y="1700808"/>
            <a:ext cx="2376264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4400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vier</a:t>
            </a:r>
            <a:endParaRPr lang="cs-CZ" sz="44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4" name="Obdélník 13"/>
          <p:cNvSpPr/>
          <p:nvPr/>
        </p:nvSpPr>
        <p:spPr>
          <a:xfrm>
            <a:off x="5076056" y="2420888"/>
            <a:ext cx="2376264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4400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sieben</a:t>
            </a:r>
            <a:endParaRPr lang="cs-CZ" sz="44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5" name="Obdélník 14"/>
          <p:cNvSpPr/>
          <p:nvPr/>
        </p:nvSpPr>
        <p:spPr>
          <a:xfrm>
            <a:off x="5072066" y="3143248"/>
            <a:ext cx="2376264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4400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zwei</a:t>
            </a:r>
            <a:endParaRPr lang="cs-CZ" sz="44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6" name="Obdélník 15"/>
          <p:cNvSpPr/>
          <p:nvPr/>
        </p:nvSpPr>
        <p:spPr>
          <a:xfrm>
            <a:off x="5072066" y="3857628"/>
            <a:ext cx="2354034" cy="7098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4400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f</a:t>
            </a:r>
            <a:r>
              <a:rPr lang="cs-CZ" sz="4400" dirty="0" err="1">
                <a:solidFill>
                  <a:schemeClr val="tx1"/>
                </a:solidFill>
                <a:latin typeface="Calibri" pitchFamily="34" charset="0"/>
                <a:cs typeface="Arial"/>
              </a:rPr>
              <a:t>ünf</a:t>
            </a:r>
            <a:endParaRPr lang="cs-CZ" sz="44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7" name="Obdélník 16"/>
          <p:cNvSpPr/>
          <p:nvPr/>
        </p:nvSpPr>
        <p:spPr>
          <a:xfrm>
            <a:off x="5072066" y="4643446"/>
            <a:ext cx="2376264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4400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zehn</a:t>
            </a:r>
            <a:endParaRPr lang="cs-CZ" sz="44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4" grpId="0" animBg="1"/>
      <p:bldP spid="15" grpId="0" animBg="1"/>
      <p:bldP spid="16" grpId="0" animBg="1"/>
      <p:bldP spid="17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  <a:ln w="38100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algn="ctr"/>
            <a:r>
              <a:rPr lang="cs-CZ" sz="4400" dirty="0">
                <a:solidFill>
                  <a:srgbClr val="002060"/>
                </a:solidFill>
                <a:latin typeface="Calibri" pitchFamily="34" charset="0"/>
              </a:rPr>
              <a:t>NAPIŠ PŘEDCHÁZEJÍCÍ ČÍSLO: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cs-CZ" sz="4400" dirty="0" err="1">
                <a:latin typeface="Calibri" pitchFamily="34" charset="0"/>
              </a:rPr>
              <a:t>neun</a:t>
            </a:r>
            <a:endParaRPr lang="cs-CZ" sz="4400" dirty="0">
              <a:latin typeface="Calibri" pitchFamily="34" charset="0"/>
            </a:endParaRPr>
          </a:p>
          <a:p>
            <a:pPr>
              <a:buFont typeface="Wingdings" pitchFamily="2" charset="2"/>
              <a:buChar char="Ø"/>
            </a:pPr>
            <a:r>
              <a:rPr lang="cs-CZ" sz="4400" dirty="0" err="1">
                <a:latin typeface="Calibri" pitchFamily="34" charset="0"/>
              </a:rPr>
              <a:t>zwei</a:t>
            </a:r>
            <a:endParaRPr lang="cs-CZ" sz="4400" dirty="0">
              <a:latin typeface="Calibri" pitchFamily="34" charset="0"/>
            </a:endParaRPr>
          </a:p>
          <a:p>
            <a:pPr>
              <a:buFont typeface="Wingdings" pitchFamily="2" charset="2"/>
              <a:buChar char="Ø"/>
            </a:pPr>
            <a:r>
              <a:rPr lang="cs-CZ" sz="4400" dirty="0" err="1">
                <a:latin typeface="Calibri" pitchFamily="34" charset="0"/>
              </a:rPr>
              <a:t>sechs</a:t>
            </a:r>
            <a:endParaRPr lang="cs-CZ" sz="4400" dirty="0">
              <a:latin typeface="Calibri" pitchFamily="34" charset="0"/>
            </a:endParaRPr>
          </a:p>
          <a:p>
            <a:pPr>
              <a:buFont typeface="Wingdings" pitchFamily="2" charset="2"/>
              <a:buChar char="Ø"/>
            </a:pPr>
            <a:r>
              <a:rPr lang="cs-CZ" sz="4400" dirty="0" err="1">
                <a:latin typeface="Calibri" pitchFamily="34" charset="0"/>
              </a:rPr>
              <a:t>acht</a:t>
            </a:r>
            <a:endParaRPr lang="cs-CZ" sz="4400" dirty="0">
              <a:latin typeface="Calibri" pitchFamily="34" charset="0"/>
            </a:endParaRPr>
          </a:p>
          <a:p>
            <a:pPr>
              <a:buFont typeface="Wingdings" pitchFamily="2" charset="2"/>
              <a:buChar char="Ø"/>
            </a:pPr>
            <a:r>
              <a:rPr lang="cs-CZ" sz="4400" dirty="0" err="1">
                <a:latin typeface="Calibri" pitchFamily="34" charset="0"/>
              </a:rPr>
              <a:t>f</a:t>
            </a:r>
            <a:r>
              <a:rPr lang="cs-CZ" sz="4400" dirty="0" err="1">
                <a:latin typeface="Calibri" pitchFamily="34" charset="0"/>
                <a:cs typeface="Arial"/>
              </a:rPr>
              <a:t>ünf</a:t>
            </a:r>
            <a:endParaRPr lang="cs-CZ" sz="4400" dirty="0">
              <a:latin typeface="Calibri" pitchFamily="34" charset="0"/>
            </a:endParaRPr>
          </a:p>
        </p:txBody>
      </p:sp>
      <p:sp>
        <p:nvSpPr>
          <p:cNvPr id="4" name="Šipka doprava 3"/>
          <p:cNvSpPr/>
          <p:nvPr/>
        </p:nvSpPr>
        <p:spPr>
          <a:xfrm>
            <a:off x="3000364" y="1785926"/>
            <a:ext cx="648072" cy="3600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Šipka doprava 4"/>
          <p:cNvSpPr/>
          <p:nvPr/>
        </p:nvSpPr>
        <p:spPr>
          <a:xfrm>
            <a:off x="3000364" y="2428868"/>
            <a:ext cx="648072" cy="3600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Šipka doprava 5"/>
          <p:cNvSpPr/>
          <p:nvPr/>
        </p:nvSpPr>
        <p:spPr>
          <a:xfrm>
            <a:off x="3000364" y="3143248"/>
            <a:ext cx="648072" cy="3600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Šipka doprava 6"/>
          <p:cNvSpPr/>
          <p:nvPr/>
        </p:nvSpPr>
        <p:spPr>
          <a:xfrm>
            <a:off x="3000364" y="3929066"/>
            <a:ext cx="648072" cy="3600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Šipka doprava 7"/>
          <p:cNvSpPr/>
          <p:nvPr/>
        </p:nvSpPr>
        <p:spPr>
          <a:xfrm>
            <a:off x="3000364" y="4572008"/>
            <a:ext cx="648072" cy="3600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Obdélník 10"/>
          <p:cNvSpPr/>
          <p:nvPr/>
        </p:nvSpPr>
        <p:spPr>
          <a:xfrm>
            <a:off x="5076056" y="1700808"/>
            <a:ext cx="2376264" cy="58518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4000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acht</a:t>
            </a:r>
            <a:endParaRPr lang="cs-CZ" sz="40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2" name="Obdélník 11"/>
          <p:cNvSpPr/>
          <p:nvPr/>
        </p:nvSpPr>
        <p:spPr>
          <a:xfrm>
            <a:off x="5076056" y="2420888"/>
            <a:ext cx="2376264" cy="57948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4000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eins</a:t>
            </a:r>
            <a:endParaRPr lang="cs-CZ" sz="40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3" name="Obdélník 12"/>
          <p:cNvSpPr/>
          <p:nvPr/>
        </p:nvSpPr>
        <p:spPr>
          <a:xfrm>
            <a:off x="5072066" y="3143248"/>
            <a:ext cx="2376264" cy="5715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4000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f</a:t>
            </a:r>
            <a:r>
              <a:rPr lang="cs-CZ" sz="4000" dirty="0" err="1">
                <a:solidFill>
                  <a:schemeClr val="tx1"/>
                </a:solidFill>
                <a:latin typeface="Calibri" pitchFamily="34" charset="0"/>
                <a:cs typeface="Arial"/>
              </a:rPr>
              <a:t>ü</a:t>
            </a:r>
            <a:r>
              <a:rPr lang="cs-CZ" sz="4000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nf</a:t>
            </a:r>
            <a:endParaRPr lang="cs-CZ" sz="40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6" name="Obdélník 15"/>
          <p:cNvSpPr/>
          <p:nvPr/>
        </p:nvSpPr>
        <p:spPr>
          <a:xfrm>
            <a:off x="5072066" y="3857628"/>
            <a:ext cx="2354034" cy="6429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4000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sieben</a:t>
            </a:r>
            <a:endParaRPr lang="cs-CZ" sz="40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7" name="Obdélník 16"/>
          <p:cNvSpPr/>
          <p:nvPr/>
        </p:nvSpPr>
        <p:spPr>
          <a:xfrm>
            <a:off x="5072066" y="4643446"/>
            <a:ext cx="2376264" cy="5715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600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vier</a:t>
            </a:r>
            <a:endParaRPr lang="cs-CZ" sz="36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3" grpId="0" animBg="1"/>
      <p:bldP spid="16" grpId="0" animBg="1"/>
      <p:bldP spid="17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  <a:ln w="38100">
            <a:solidFill>
              <a:schemeClr val="tx1"/>
            </a:solidFill>
          </a:ln>
        </p:spPr>
        <p:txBody>
          <a:bodyPr vert="horz" rtlCol="0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algn="ctr"/>
            <a:r>
              <a:rPr lang="cs-CZ" sz="4400" dirty="0">
                <a:solidFill>
                  <a:srgbClr val="002060"/>
                </a:solidFill>
                <a:latin typeface="Calibri" pitchFamily="34" charset="0"/>
              </a:rPr>
              <a:t>11 - 20</a:t>
            </a: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1547217"/>
            <a:ext cx="8094843" cy="42580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  <a:ln w="38100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algn="ctr"/>
            <a:r>
              <a:rPr lang="cs-CZ" sz="4400" dirty="0">
                <a:solidFill>
                  <a:srgbClr val="002060"/>
                </a:solidFill>
                <a:latin typeface="Calibri" pitchFamily="34" charset="0"/>
              </a:rPr>
              <a:t>ZVLÁDLI JSTE TO!</a:t>
            </a:r>
          </a:p>
        </p:txBody>
      </p:sp>
      <p:pic>
        <p:nvPicPr>
          <p:cNvPr id="1036" name="Picture 12" descr="C:\Documents and Settings\User\Local Settings\Temporary Internet Files\Content.IE5\UX772LDJ\MC900424466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00166" y="2071678"/>
            <a:ext cx="5397375" cy="407196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4400" dirty="0">
                <a:latin typeface="Calibri" pitchFamily="34" charset="0"/>
                <a:cs typeface="Arial" pitchFamily="34" charset="0"/>
              </a:rPr>
              <a:t>1 – </a:t>
            </a:r>
            <a:r>
              <a:rPr lang="cs-CZ" sz="4400" dirty="0" err="1">
                <a:latin typeface="Calibri" pitchFamily="34" charset="0"/>
                <a:cs typeface="Arial" pitchFamily="34" charset="0"/>
              </a:rPr>
              <a:t>eins</a:t>
            </a:r>
            <a:endParaRPr lang="cs-CZ" sz="4400" dirty="0">
              <a:latin typeface="Calibri" pitchFamily="34" charset="0"/>
              <a:cs typeface="Arial" pitchFamily="34" charset="0"/>
            </a:endParaRPr>
          </a:p>
          <a:p>
            <a:pPr algn="ctr"/>
            <a:r>
              <a:rPr lang="cs-CZ" sz="4400" dirty="0">
                <a:latin typeface="Calibri" pitchFamily="34" charset="0"/>
                <a:cs typeface="Arial" pitchFamily="34" charset="0"/>
              </a:rPr>
              <a:t>2 – </a:t>
            </a:r>
            <a:r>
              <a:rPr lang="cs-CZ" sz="4400" dirty="0" err="1">
                <a:latin typeface="Calibri" pitchFamily="34" charset="0"/>
                <a:cs typeface="Arial" pitchFamily="34" charset="0"/>
              </a:rPr>
              <a:t>zwei</a:t>
            </a:r>
            <a:endParaRPr lang="cs-CZ" sz="4400" dirty="0">
              <a:latin typeface="Calibri" pitchFamily="34" charset="0"/>
              <a:cs typeface="Arial" pitchFamily="34" charset="0"/>
            </a:endParaRPr>
          </a:p>
          <a:p>
            <a:pPr algn="ctr"/>
            <a:r>
              <a:rPr lang="cs-CZ" sz="4400" dirty="0">
                <a:latin typeface="Calibri" pitchFamily="34" charset="0"/>
                <a:cs typeface="Arial" pitchFamily="34" charset="0"/>
              </a:rPr>
              <a:t>3 – </a:t>
            </a:r>
            <a:r>
              <a:rPr lang="cs-CZ" sz="4400" dirty="0" err="1">
                <a:latin typeface="Calibri" pitchFamily="34" charset="0"/>
                <a:cs typeface="Arial" pitchFamily="34" charset="0"/>
              </a:rPr>
              <a:t>drei</a:t>
            </a:r>
            <a:endParaRPr lang="cs-CZ" sz="4400" dirty="0">
              <a:latin typeface="Calibri" pitchFamily="34" charset="0"/>
              <a:cs typeface="Arial" pitchFamily="34" charset="0"/>
            </a:endParaRPr>
          </a:p>
          <a:p>
            <a:pPr algn="ctr"/>
            <a:r>
              <a:rPr lang="cs-CZ" sz="4400" dirty="0">
                <a:latin typeface="Calibri" pitchFamily="34" charset="0"/>
                <a:cs typeface="Arial" pitchFamily="34" charset="0"/>
              </a:rPr>
              <a:t>4 – </a:t>
            </a:r>
            <a:r>
              <a:rPr lang="cs-CZ" sz="4400" dirty="0" err="1">
                <a:latin typeface="Calibri" pitchFamily="34" charset="0"/>
                <a:cs typeface="Arial" pitchFamily="34" charset="0"/>
              </a:rPr>
              <a:t>vier</a:t>
            </a:r>
            <a:endParaRPr lang="cs-CZ" sz="4400" dirty="0">
              <a:latin typeface="Calibri" pitchFamily="34" charset="0"/>
              <a:cs typeface="Arial" pitchFamily="34" charset="0"/>
            </a:endParaRPr>
          </a:p>
          <a:p>
            <a:pPr algn="ctr"/>
            <a:r>
              <a:rPr lang="cs-CZ" sz="4400" dirty="0">
                <a:latin typeface="Calibri" pitchFamily="34" charset="0"/>
                <a:cs typeface="Arial" pitchFamily="34" charset="0"/>
              </a:rPr>
              <a:t>5 – </a:t>
            </a:r>
            <a:r>
              <a:rPr lang="cs-CZ" sz="4400" dirty="0" err="1">
                <a:latin typeface="Calibri" pitchFamily="34" charset="0"/>
                <a:cs typeface="Arial" pitchFamily="34" charset="0"/>
              </a:rPr>
              <a:t>f</a:t>
            </a:r>
            <a:r>
              <a:rPr lang="cs-CZ" sz="4400" dirty="0" err="1">
                <a:latin typeface="Calibri" pitchFamily="34" charset="0"/>
                <a:cs typeface="Arial"/>
              </a:rPr>
              <a:t>ünf</a:t>
            </a:r>
            <a:endParaRPr lang="cs-CZ" sz="4400" dirty="0">
              <a:latin typeface="Calibri" pitchFamily="34" charset="0"/>
              <a:cs typeface="Arial" pitchFamily="34" charset="0"/>
            </a:endParaRPr>
          </a:p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4400" dirty="0">
                <a:latin typeface="Calibri" pitchFamily="34" charset="0"/>
                <a:cs typeface="Arial" pitchFamily="34" charset="0"/>
              </a:rPr>
              <a:t>6 – </a:t>
            </a:r>
            <a:r>
              <a:rPr lang="cs-CZ" sz="4400" dirty="0" err="1">
                <a:latin typeface="Calibri" pitchFamily="34" charset="0"/>
                <a:cs typeface="Arial" pitchFamily="34" charset="0"/>
              </a:rPr>
              <a:t>sechs</a:t>
            </a:r>
            <a:endParaRPr lang="cs-CZ" sz="4400" dirty="0">
              <a:latin typeface="Calibri" pitchFamily="34" charset="0"/>
              <a:cs typeface="Arial" pitchFamily="34" charset="0"/>
            </a:endParaRPr>
          </a:p>
          <a:p>
            <a:pPr algn="ctr"/>
            <a:r>
              <a:rPr lang="cs-CZ" sz="4400" dirty="0">
                <a:latin typeface="Calibri" pitchFamily="34" charset="0"/>
                <a:cs typeface="Arial" pitchFamily="34" charset="0"/>
              </a:rPr>
              <a:t>7 – </a:t>
            </a:r>
            <a:r>
              <a:rPr lang="cs-CZ" sz="4400" dirty="0" err="1">
                <a:latin typeface="Calibri" pitchFamily="34" charset="0"/>
                <a:cs typeface="Arial" pitchFamily="34" charset="0"/>
              </a:rPr>
              <a:t>sieben</a:t>
            </a:r>
            <a:endParaRPr lang="cs-CZ" sz="4400" dirty="0">
              <a:latin typeface="Calibri" pitchFamily="34" charset="0"/>
              <a:cs typeface="Arial" pitchFamily="34" charset="0"/>
            </a:endParaRPr>
          </a:p>
          <a:p>
            <a:pPr algn="ctr"/>
            <a:r>
              <a:rPr lang="cs-CZ" sz="4400" dirty="0">
                <a:latin typeface="Calibri" pitchFamily="34" charset="0"/>
                <a:cs typeface="Arial" pitchFamily="34" charset="0"/>
              </a:rPr>
              <a:t>8 – </a:t>
            </a:r>
            <a:r>
              <a:rPr lang="cs-CZ" sz="4400" dirty="0" err="1">
                <a:latin typeface="Calibri" pitchFamily="34" charset="0"/>
                <a:cs typeface="Arial" pitchFamily="34" charset="0"/>
              </a:rPr>
              <a:t>acht</a:t>
            </a:r>
            <a:endParaRPr lang="cs-CZ" sz="4400" dirty="0">
              <a:latin typeface="Calibri" pitchFamily="34" charset="0"/>
              <a:cs typeface="Arial" pitchFamily="34" charset="0"/>
            </a:endParaRPr>
          </a:p>
          <a:p>
            <a:pPr algn="ctr"/>
            <a:r>
              <a:rPr lang="cs-CZ" sz="4400" dirty="0">
                <a:latin typeface="Calibri" pitchFamily="34" charset="0"/>
                <a:cs typeface="Arial" pitchFamily="34" charset="0"/>
              </a:rPr>
              <a:t>9 – </a:t>
            </a:r>
            <a:r>
              <a:rPr lang="cs-CZ" sz="4400" dirty="0" err="1">
                <a:latin typeface="Calibri" pitchFamily="34" charset="0"/>
                <a:cs typeface="Arial" pitchFamily="34" charset="0"/>
              </a:rPr>
              <a:t>neun</a:t>
            </a:r>
            <a:endParaRPr lang="cs-CZ" sz="4400" dirty="0">
              <a:latin typeface="Calibri" pitchFamily="34" charset="0"/>
              <a:cs typeface="Arial" pitchFamily="34" charset="0"/>
            </a:endParaRPr>
          </a:p>
          <a:p>
            <a:pPr algn="ctr"/>
            <a:r>
              <a:rPr lang="cs-CZ" sz="4400" dirty="0">
                <a:latin typeface="Calibri" pitchFamily="34" charset="0"/>
                <a:cs typeface="Arial" pitchFamily="34" charset="0"/>
              </a:rPr>
              <a:t>10 – </a:t>
            </a:r>
            <a:r>
              <a:rPr lang="cs-CZ" sz="4400" dirty="0" err="1">
                <a:latin typeface="Calibri" pitchFamily="34" charset="0"/>
                <a:cs typeface="Arial" pitchFamily="34" charset="0"/>
              </a:rPr>
              <a:t>zehn</a:t>
            </a:r>
            <a:endParaRPr lang="cs-CZ" sz="4400" dirty="0">
              <a:latin typeface="Calibri" pitchFamily="34" charset="0"/>
              <a:cs typeface="Arial" pitchFamily="34" charset="0"/>
            </a:endParaRPr>
          </a:p>
          <a:p>
            <a:endParaRPr lang="cs-CZ" dirty="0"/>
          </a:p>
        </p:txBody>
      </p:sp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  <a:ln w="38100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algn="ctr"/>
            <a:r>
              <a:rPr lang="cs-CZ" sz="4400" dirty="0">
                <a:solidFill>
                  <a:srgbClr val="002060"/>
                </a:solidFill>
                <a:latin typeface="Calibri" pitchFamily="34" charset="0"/>
              </a:rPr>
              <a:t>POJĎME SI JE VYJMENOVAT: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endParaRPr lang="cs-CZ" dirty="0">
              <a:latin typeface="Calibri" pitchFamily="34" charset="0"/>
            </a:endParaRPr>
          </a:p>
          <a:p>
            <a:pPr>
              <a:buNone/>
            </a:pPr>
            <a:endParaRPr lang="cs-CZ" dirty="0">
              <a:latin typeface="Calibri" pitchFamily="34" charset="0"/>
            </a:endParaRPr>
          </a:p>
          <a:p>
            <a:pPr>
              <a:buNone/>
            </a:pPr>
            <a:endParaRPr lang="cs-CZ" dirty="0">
              <a:latin typeface="Calibri" pitchFamily="34" charset="0"/>
            </a:endParaRPr>
          </a:p>
          <a:p>
            <a:pPr>
              <a:buNone/>
            </a:pPr>
            <a:r>
              <a:rPr lang="cs-CZ" sz="9600" dirty="0">
                <a:latin typeface="Calibri" pitchFamily="34" charset="0"/>
              </a:rPr>
              <a:t>                 </a:t>
            </a:r>
            <a:r>
              <a:rPr lang="cs-CZ" sz="9600" dirty="0" err="1">
                <a:latin typeface="Calibri" pitchFamily="34" charset="0"/>
              </a:rPr>
              <a:t>eins</a:t>
            </a:r>
            <a:r>
              <a:rPr lang="cs-CZ" sz="9600" dirty="0">
                <a:latin typeface="Calibri" pitchFamily="34" charset="0"/>
              </a:rPr>
              <a:t> </a:t>
            </a:r>
          </a:p>
          <a:p>
            <a:pPr algn="ctr">
              <a:buNone/>
            </a:pPr>
            <a:r>
              <a:rPr lang="cs-CZ" dirty="0">
                <a:latin typeface="Calibri" pitchFamily="34" charset="0"/>
              </a:rPr>
              <a:t>           </a:t>
            </a:r>
            <a:endParaRPr lang="cs-CZ" sz="9600" dirty="0"/>
          </a:p>
        </p:txBody>
      </p:sp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  <a:ln w="38100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algn="ctr"/>
            <a:r>
              <a:rPr lang="cs-CZ" sz="4400" dirty="0">
                <a:solidFill>
                  <a:srgbClr val="002060"/>
                </a:solidFill>
                <a:latin typeface="Calibri" pitchFamily="34" charset="0"/>
              </a:rPr>
              <a:t>JEDNA</a:t>
            </a:r>
          </a:p>
        </p:txBody>
      </p:sp>
      <p:pic>
        <p:nvPicPr>
          <p:cNvPr id="1026" name="Picture 2" descr="C:\Documents and Settings\User\Local Settings\Temporary Internet Files\Content.IE5\C4LHX0DG\MC900424570[1].wmf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46750" y="2000240"/>
            <a:ext cx="2397150" cy="314327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endParaRPr lang="cs-CZ" dirty="0">
              <a:latin typeface="Calibri" pitchFamily="34" charset="0"/>
            </a:endParaRPr>
          </a:p>
          <a:p>
            <a:pPr>
              <a:buNone/>
            </a:pPr>
            <a:endParaRPr lang="cs-CZ" dirty="0">
              <a:latin typeface="Calibri" pitchFamily="34" charset="0"/>
            </a:endParaRPr>
          </a:p>
          <a:p>
            <a:pPr>
              <a:buNone/>
            </a:pPr>
            <a:endParaRPr lang="cs-CZ" dirty="0">
              <a:latin typeface="Calibri" pitchFamily="34" charset="0"/>
            </a:endParaRPr>
          </a:p>
          <a:p>
            <a:pPr>
              <a:buNone/>
            </a:pPr>
            <a:r>
              <a:rPr lang="cs-CZ" sz="9600" dirty="0">
                <a:latin typeface="Calibri" pitchFamily="34" charset="0"/>
              </a:rPr>
              <a:t>                 </a:t>
            </a:r>
            <a:r>
              <a:rPr lang="cs-CZ" sz="9600" dirty="0" err="1">
                <a:latin typeface="Calibri" pitchFamily="34" charset="0"/>
              </a:rPr>
              <a:t>zwei</a:t>
            </a:r>
            <a:r>
              <a:rPr lang="cs-CZ" sz="9600" dirty="0">
                <a:latin typeface="Calibri" pitchFamily="34" charset="0"/>
              </a:rPr>
              <a:t> </a:t>
            </a:r>
          </a:p>
          <a:p>
            <a:pPr algn="ctr">
              <a:buNone/>
            </a:pPr>
            <a:r>
              <a:rPr lang="cs-CZ" dirty="0">
                <a:latin typeface="Calibri" pitchFamily="34" charset="0"/>
              </a:rPr>
              <a:t>           </a:t>
            </a:r>
            <a:endParaRPr lang="cs-CZ" sz="9600" dirty="0"/>
          </a:p>
        </p:txBody>
      </p:sp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  <a:ln w="38100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algn="ctr"/>
            <a:r>
              <a:rPr lang="cs-CZ" sz="4400" dirty="0">
                <a:solidFill>
                  <a:srgbClr val="002060"/>
                </a:solidFill>
                <a:latin typeface="Calibri" pitchFamily="34" charset="0"/>
              </a:rPr>
              <a:t>DVA</a:t>
            </a:r>
          </a:p>
        </p:txBody>
      </p:sp>
      <p:pic>
        <p:nvPicPr>
          <p:cNvPr id="2051" name="Picture 3" descr="C:\Documents and Settings\User\Local Settings\Temporary Internet Files\Content.IE5\C4LHX0DG\MC900424572[1].wmf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72132" y="1928802"/>
            <a:ext cx="2500330" cy="350046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endParaRPr lang="cs-CZ" dirty="0">
              <a:latin typeface="Calibri" pitchFamily="34" charset="0"/>
            </a:endParaRPr>
          </a:p>
          <a:p>
            <a:pPr>
              <a:buNone/>
            </a:pPr>
            <a:endParaRPr lang="cs-CZ" dirty="0">
              <a:latin typeface="Calibri" pitchFamily="34" charset="0"/>
            </a:endParaRPr>
          </a:p>
          <a:p>
            <a:pPr>
              <a:buNone/>
            </a:pPr>
            <a:endParaRPr lang="cs-CZ" dirty="0">
              <a:latin typeface="Calibri" pitchFamily="34" charset="0"/>
            </a:endParaRPr>
          </a:p>
          <a:p>
            <a:pPr>
              <a:buNone/>
            </a:pPr>
            <a:r>
              <a:rPr lang="cs-CZ" sz="9600" dirty="0">
                <a:latin typeface="Calibri" pitchFamily="34" charset="0"/>
              </a:rPr>
              <a:t>                 </a:t>
            </a:r>
            <a:r>
              <a:rPr lang="cs-CZ" sz="9600" dirty="0" err="1">
                <a:latin typeface="Calibri" pitchFamily="34" charset="0"/>
              </a:rPr>
              <a:t>drei</a:t>
            </a:r>
            <a:r>
              <a:rPr lang="cs-CZ" sz="9600" dirty="0">
                <a:latin typeface="Calibri" pitchFamily="34" charset="0"/>
              </a:rPr>
              <a:t> </a:t>
            </a:r>
          </a:p>
          <a:p>
            <a:pPr algn="ctr">
              <a:buNone/>
            </a:pPr>
            <a:r>
              <a:rPr lang="cs-CZ" dirty="0">
                <a:latin typeface="Calibri" pitchFamily="34" charset="0"/>
              </a:rPr>
              <a:t>           </a:t>
            </a:r>
            <a:endParaRPr lang="cs-CZ" sz="9600" dirty="0"/>
          </a:p>
        </p:txBody>
      </p:sp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  <a:ln w="38100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algn="ctr"/>
            <a:r>
              <a:rPr lang="cs-CZ" sz="4400" dirty="0">
                <a:solidFill>
                  <a:srgbClr val="002060"/>
                </a:solidFill>
                <a:latin typeface="Calibri" pitchFamily="34" charset="0"/>
              </a:rPr>
              <a:t>TŘI</a:t>
            </a:r>
          </a:p>
        </p:txBody>
      </p:sp>
      <p:pic>
        <p:nvPicPr>
          <p:cNvPr id="3075" name="Picture 3" descr="C:\Documents and Settings\User\Local Settings\Temporary Internet Files\Content.IE5\C4LHX0DG\MC900424574[1].wmf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00694" y="1928802"/>
            <a:ext cx="2643206" cy="321471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endParaRPr lang="cs-CZ" dirty="0">
              <a:latin typeface="Calibri" pitchFamily="34" charset="0"/>
            </a:endParaRPr>
          </a:p>
          <a:p>
            <a:pPr>
              <a:buNone/>
            </a:pPr>
            <a:endParaRPr lang="cs-CZ" dirty="0">
              <a:latin typeface="Calibri" pitchFamily="34" charset="0"/>
            </a:endParaRPr>
          </a:p>
          <a:p>
            <a:pPr>
              <a:buNone/>
            </a:pPr>
            <a:endParaRPr lang="cs-CZ" dirty="0">
              <a:latin typeface="Calibri" pitchFamily="34" charset="0"/>
            </a:endParaRPr>
          </a:p>
          <a:p>
            <a:pPr>
              <a:buNone/>
            </a:pPr>
            <a:r>
              <a:rPr lang="cs-CZ" sz="9600" dirty="0">
                <a:latin typeface="Calibri" pitchFamily="34" charset="0"/>
              </a:rPr>
              <a:t>                 </a:t>
            </a:r>
            <a:r>
              <a:rPr lang="cs-CZ" sz="9600" dirty="0" err="1">
                <a:latin typeface="Calibri" pitchFamily="34" charset="0"/>
              </a:rPr>
              <a:t>vier</a:t>
            </a:r>
            <a:r>
              <a:rPr lang="cs-CZ" sz="9600" dirty="0">
                <a:latin typeface="Calibri" pitchFamily="34" charset="0"/>
              </a:rPr>
              <a:t> </a:t>
            </a:r>
          </a:p>
          <a:p>
            <a:pPr algn="ctr">
              <a:buNone/>
            </a:pPr>
            <a:r>
              <a:rPr lang="cs-CZ" dirty="0">
                <a:latin typeface="Calibri" pitchFamily="34" charset="0"/>
              </a:rPr>
              <a:t>           </a:t>
            </a:r>
            <a:endParaRPr lang="cs-CZ" sz="9600" dirty="0"/>
          </a:p>
        </p:txBody>
      </p:sp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  <a:ln w="38100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algn="ctr"/>
            <a:r>
              <a:rPr lang="cs-CZ" sz="4400" dirty="0">
                <a:solidFill>
                  <a:srgbClr val="002060"/>
                </a:solidFill>
                <a:latin typeface="Calibri" pitchFamily="34" charset="0"/>
              </a:rPr>
              <a:t>ČTYŘI</a:t>
            </a:r>
          </a:p>
        </p:txBody>
      </p:sp>
      <p:pic>
        <p:nvPicPr>
          <p:cNvPr id="4099" name="Picture 3" descr="C:\Documents and Settings\User\Local Settings\Temporary Internet Files\Content.IE5\721UGI6M\MC900424576[1].wmf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643570" y="2143116"/>
            <a:ext cx="2286016" cy="300039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endParaRPr lang="cs-CZ" dirty="0">
              <a:latin typeface="Calibri" pitchFamily="34" charset="0"/>
            </a:endParaRPr>
          </a:p>
          <a:p>
            <a:pPr>
              <a:buNone/>
            </a:pPr>
            <a:endParaRPr lang="cs-CZ" dirty="0">
              <a:latin typeface="Calibri" pitchFamily="34" charset="0"/>
            </a:endParaRPr>
          </a:p>
          <a:p>
            <a:pPr>
              <a:buNone/>
            </a:pPr>
            <a:endParaRPr lang="cs-CZ" dirty="0">
              <a:latin typeface="Calibri" pitchFamily="34" charset="0"/>
            </a:endParaRPr>
          </a:p>
          <a:p>
            <a:pPr>
              <a:buNone/>
            </a:pPr>
            <a:r>
              <a:rPr lang="cs-CZ" sz="9600" dirty="0">
                <a:latin typeface="Calibri" pitchFamily="34" charset="0"/>
              </a:rPr>
              <a:t>                 </a:t>
            </a:r>
            <a:r>
              <a:rPr lang="cs-CZ" sz="9600" dirty="0" err="1">
                <a:latin typeface="Calibri" pitchFamily="34" charset="0"/>
              </a:rPr>
              <a:t>f</a:t>
            </a:r>
            <a:r>
              <a:rPr lang="cs-CZ" sz="9600" dirty="0" err="1">
                <a:latin typeface="Calibri" pitchFamily="34" charset="0"/>
                <a:cs typeface="Arial"/>
              </a:rPr>
              <a:t>ünf</a:t>
            </a:r>
            <a:r>
              <a:rPr lang="cs-CZ" sz="9600" dirty="0">
                <a:latin typeface="Calibri" pitchFamily="34" charset="0"/>
              </a:rPr>
              <a:t> </a:t>
            </a:r>
          </a:p>
          <a:p>
            <a:pPr algn="ctr">
              <a:buNone/>
            </a:pPr>
            <a:r>
              <a:rPr lang="cs-CZ" dirty="0">
                <a:latin typeface="Calibri" pitchFamily="34" charset="0"/>
              </a:rPr>
              <a:t>           </a:t>
            </a:r>
            <a:endParaRPr lang="cs-CZ" sz="9600" dirty="0"/>
          </a:p>
        </p:txBody>
      </p:sp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  <a:ln w="38100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algn="ctr"/>
            <a:r>
              <a:rPr lang="cs-CZ" sz="4400" dirty="0">
                <a:solidFill>
                  <a:srgbClr val="002060"/>
                </a:solidFill>
                <a:latin typeface="Calibri" pitchFamily="34" charset="0"/>
              </a:rPr>
              <a:t>PĚT</a:t>
            </a:r>
          </a:p>
        </p:txBody>
      </p:sp>
      <p:pic>
        <p:nvPicPr>
          <p:cNvPr id="5122" name="Picture 2" descr="C:\Documents and Settings\User\Local Settings\Temporary Internet Files\Content.IE5\O529PB5B\MC900424578[1].wmf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72132" y="2071678"/>
            <a:ext cx="2428892" cy="300039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endParaRPr lang="cs-CZ" dirty="0">
              <a:latin typeface="Calibri" pitchFamily="34" charset="0"/>
            </a:endParaRPr>
          </a:p>
          <a:p>
            <a:pPr>
              <a:buNone/>
            </a:pPr>
            <a:endParaRPr lang="cs-CZ" dirty="0">
              <a:latin typeface="Calibri" pitchFamily="34" charset="0"/>
            </a:endParaRPr>
          </a:p>
          <a:p>
            <a:pPr>
              <a:buNone/>
            </a:pPr>
            <a:endParaRPr lang="cs-CZ" dirty="0">
              <a:latin typeface="Calibri" pitchFamily="34" charset="0"/>
            </a:endParaRPr>
          </a:p>
          <a:p>
            <a:pPr>
              <a:buNone/>
            </a:pPr>
            <a:r>
              <a:rPr lang="cs-CZ" sz="9600" dirty="0">
                <a:latin typeface="Calibri" pitchFamily="34" charset="0"/>
              </a:rPr>
              <a:t>                 </a:t>
            </a:r>
            <a:r>
              <a:rPr lang="cs-CZ" sz="9600" dirty="0" err="1">
                <a:latin typeface="Calibri" pitchFamily="34" charset="0"/>
              </a:rPr>
              <a:t>sechs</a:t>
            </a:r>
            <a:r>
              <a:rPr lang="cs-CZ" sz="9600" dirty="0">
                <a:latin typeface="Calibri" pitchFamily="34" charset="0"/>
              </a:rPr>
              <a:t> </a:t>
            </a:r>
          </a:p>
          <a:p>
            <a:pPr algn="ctr">
              <a:buNone/>
            </a:pPr>
            <a:r>
              <a:rPr lang="cs-CZ" dirty="0">
                <a:latin typeface="Calibri" pitchFamily="34" charset="0"/>
              </a:rPr>
              <a:t>           </a:t>
            </a:r>
            <a:endParaRPr lang="cs-CZ" sz="9600" dirty="0"/>
          </a:p>
        </p:txBody>
      </p:sp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  <a:ln w="38100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algn="ctr"/>
            <a:r>
              <a:rPr lang="cs-CZ" sz="4400" dirty="0">
                <a:solidFill>
                  <a:srgbClr val="002060"/>
                </a:solidFill>
                <a:latin typeface="Calibri" pitchFamily="34" charset="0"/>
              </a:rPr>
              <a:t>ŠEST</a:t>
            </a:r>
          </a:p>
        </p:txBody>
      </p:sp>
      <p:pic>
        <p:nvPicPr>
          <p:cNvPr id="6146" name="Picture 2" descr="C:\Documents and Settings\User\Local Settings\Temporary Internet Files\Content.IE5\O529PB5B\MC900424580[1].wmf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72132" y="2000240"/>
            <a:ext cx="2500330" cy="321471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hluk">
  <a:themeElements>
    <a:clrScheme name="Shluk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Shluk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Shluk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440</TotalTime>
  <Words>335</Words>
  <Application>Microsoft Office PowerPoint</Application>
  <PresentationFormat>Předvádění na obrazovce (4:3)</PresentationFormat>
  <Paragraphs>166</Paragraphs>
  <Slides>23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23</vt:i4>
      </vt:variant>
    </vt:vector>
  </HeadingPairs>
  <TitlesOfParts>
    <vt:vector size="30" baseType="lpstr">
      <vt:lpstr>Calibri</vt:lpstr>
      <vt:lpstr>Lucida Sans Unicode</vt:lpstr>
      <vt:lpstr>Verdana</vt:lpstr>
      <vt:lpstr>Wingdings</vt:lpstr>
      <vt:lpstr>Wingdings 2</vt:lpstr>
      <vt:lpstr>Wingdings 3</vt:lpstr>
      <vt:lpstr>Shluk</vt:lpstr>
      <vt:lpstr>DIE ZAHLEN 1 - 10 </vt:lpstr>
      <vt:lpstr>Test - pozdravy</vt:lpstr>
      <vt:lpstr>POJĎME SI JE VYJMENOVAT: </vt:lpstr>
      <vt:lpstr>JEDNA</vt:lpstr>
      <vt:lpstr>DVA</vt:lpstr>
      <vt:lpstr>TŘI</vt:lpstr>
      <vt:lpstr>ČTYŘI</vt:lpstr>
      <vt:lpstr>PĚT</vt:lpstr>
      <vt:lpstr>ŠEST</vt:lpstr>
      <vt:lpstr>SEDM</vt:lpstr>
      <vt:lpstr>OSM</vt:lpstr>
      <vt:lpstr>DEVĚT</vt:lpstr>
      <vt:lpstr>DESET</vt:lpstr>
      <vt:lpstr>ZAPAMATUJTE SI:</vt:lpstr>
      <vt:lpstr>PŘELOŽ:</vt:lpstr>
      <vt:lpstr>  TEĎ SI PROCVIČÍME PRAVOPIS:</vt:lpstr>
      <vt:lpstr>TAKTO JE TO SPRÁVNĚ:</vt:lpstr>
      <vt:lpstr>NAPIŠ TATO ČÍSLA SLOVY:</vt:lpstr>
      <vt:lpstr>NAPIŠ TATO ČÍSLA ČÍSLICÍ:</vt:lpstr>
      <vt:lpstr>NAPIŠ NÁSLEDUJÍCÍ ČÍSLO:</vt:lpstr>
      <vt:lpstr>NAPIŠ PŘEDCHÁZEJÍCÍ ČÍSLO:</vt:lpstr>
      <vt:lpstr>11 - 20</vt:lpstr>
      <vt:lpstr>ZVLÁDLI JSTE TO!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DIE WOCHENTAGE</dc:title>
  <dc:creator>Plockovi</dc:creator>
  <cp:lastModifiedBy>Milan Bednář</cp:lastModifiedBy>
  <cp:revision>86</cp:revision>
  <dcterms:created xsi:type="dcterms:W3CDTF">2012-06-10T15:39:28Z</dcterms:created>
  <dcterms:modified xsi:type="dcterms:W3CDTF">2021-09-21T17:10:59Z</dcterms:modified>
</cp:coreProperties>
</file>