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4" r:id="rId4"/>
    <p:sldId id="263" r:id="rId5"/>
    <p:sldId id="257" r:id="rId6"/>
    <p:sldId id="260" r:id="rId7"/>
    <p:sldId id="258" r:id="rId8"/>
    <p:sldId id="259" r:id="rId9"/>
    <p:sldId id="261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8470C-4E9D-4E40-B8D6-9B0FD5D129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C0B712D-0F06-4DB9-AA7A-7577D37694D8}">
      <dgm:prSet phldrT="[Text]"/>
      <dgm:spPr/>
      <dgm:t>
        <a:bodyPr/>
        <a:lstStyle/>
        <a:p>
          <a:r>
            <a:rPr lang="cs-CZ" dirty="0"/>
            <a:t>hlásky</a:t>
          </a:r>
        </a:p>
      </dgm:t>
    </dgm:pt>
    <dgm:pt modelId="{6A50D11E-D4DF-4DA0-9DC7-4AC994522DD2}" type="parTrans" cxnId="{78FDD469-8C2F-4572-8A2D-8BC01EEE95EA}">
      <dgm:prSet/>
      <dgm:spPr/>
      <dgm:t>
        <a:bodyPr/>
        <a:lstStyle/>
        <a:p>
          <a:endParaRPr lang="cs-CZ"/>
        </a:p>
      </dgm:t>
    </dgm:pt>
    <dgm:pt modelId="{B884A62A-EFA1-4F2A-8452-10301E2CAD02}" type="sibTrans" cxnId="{78FDD469-8C2F-4572-8A2D-8BC01EEE95EA}">
      <dgm:prSet/>
      <dgm:spPr/>
      <dgm:t>
        <a:bodyPr/>
        <a:lstStyle/>
        <a:p>
          <a:endParaRPr lang="cs-CZ"/>
        </a:p>
      </dgm:t>
    </dgm:pt>
    <dgm:pt modelId="{0F68D65F-6164-4A79-8405-9EF978EC10A6}">
      <dgm:prSet phldrT="[Text]"/>
      <dgm:spPr/>
      <dgm:t>
        <a:bodyPr/>
        <a:lstStyle/>
        <a:p>
          <a:r>
            <a:rPr lang="cs-CZ" dirty="0"/>
            <a:t>samohlásky = vokály</a:t>
          </a:r>
        </a:p>
      </dgm:t>
    </dgm:pt>
    <dgm:pt modelId="{3DA47D14-452E-4B47-89E8-849622BB1638}" type="parTrans" cxnId="{B28B6517-9728-430C-96F5-C55BB3C33241}">
      <dgm:prSet/>
      <dgm:spPr/>
      <dgm:t>
        <a:bodyPr/>
        <a:lstStyle/>
        <a:p>
          <a:endParaRPr lang="cs-CZ"/>
        </a:p>
      </dgm:t>
    </dgm:pt>
    <dgm:pt modelId="{45CDECD7-991E-48C4-B0B1-DC9C652B65A9}" type="sibTrans" cxnId="{B28B6517-9728-430C-96F5-C55BB3C33241}">
      <dgm:prSet/>
      <dgm:spPr/>
      <dgm:t>
        <a:bodyPr/>
        <a:lstStyle/>
        <a:p>
          <a:endParaRPr lang="cs-CZ"/>
        </a:p>
      </dgm:t>
    </dgm:pt>
    <dgm:pt modelId="{2C855D2A-EF7B-42FB-B577-6C7B48686065}">
      <dgm:prSet phldrT="[Text]"/>
      <dgm:spPr/>
      <dgm:t>
        <a:bodyPr/>
        <a:lstStyle/>
        <a:p>
          <a:r>
            <a:rPr lang="cs-CZ" dirty="0"/>
            <a:t>a, e, i, o, u</a:t>
          </a:r>
        </a:p>
      </dgm:t>
    </dgm:pt>
    <dgm:pt modelId="{10625B2D-9D27-4F9F-8587-4CDD6F3DD403}" type="parTrans" cxnId="{1FE0FDF4-814E-462B-B6D3-771058657CC1}">
      <dgm:prSet/>
      <dgm:spPr/>
      <dgm:t>
        <a:bodyPr/>
        <a:lstStyle/>
        <a:p>
          <a:endParaRPr lang="cs-CZ"/>
        </a:p>
      </dgm:t>
    </dgm:pt>
    <dgm:pt modelId="{477A4DDF-C053-4DD4-9308-00FC14E85FE2}" type="sibTrans" cxnId="{1FE0FDF4-814E-462B-B6D3-771058657CC1}">
      <dgm:prSet/>
      <dgm:spPr/>
      <dgm:t>
        <a:bodyPr/>
        <a:lstStyle/>
        <a:p>
          <a:endParaRPr lang="cs-CZ"/>
        </a:p>
      </dgm:t>
    </dgm:pt>
    <dgm:pt modelId="{199B92F4-F761-4958-AA86-90E09AC892EA}">
      <dgm:prSet phldrT="[Text]"/>
      <dgm:spPr/>
      <dgm:t>
        <a:bodyPr/>
        <a:lstStyle/>
        <a:p>
          <a:r>
            <a:rPr lang="cs-CZ" dirty="0"/>
            <a:t>souhlásky = konsonanty</a:t>
          </a:r>
        </a:p>
      </dgm:t>
    </dgm:pt>
    <dgm:pt modelId="{B50A45D5-A794-415F-95BF-58F6F26DFEFD}" type="parTrans" cxnId="{7425268B-F206-47C2-BE2A-1B72860B12E0}">
      <dgm:prSet/>
      <dgm:spPr/>
      <dgm:t>
        <a:bodyPr/>
        <a:lstStyle/>
        <a:p>
          <a:endParaRPr lang="cs-CZ"/>
        </a:p>
      </dgm:t>
    </dgm:pt>
    <dgm:pt modelId="{1572EB6D-7FA2-4F96-B60A-6C922D8E2598}" type="sibTrans" cxnId="{7425268B-F206-47C2-BE2A-1B72860B12E0}">
      <dgm:prSet/>
      <dgm:spPr/>
      <dgm:t>
        <a:bodyPr/>
        <a:lstStyle/>
        <a:p>
          <a:endParaRPr lang="cs-CZ"/>
        </a:p>
      </dgm:t>
    </dgm:pt>
    <dgm:pt modelId="{9A32CF4B-C604-42AF-B3EA-8431DE2197B9}">
      <dgm:prSet phldrT="[Text]"/>
      <dgm:spPr/>
      <dgm:t>
        <a:bodyPr/>
        <a:lstStyle/>
        <a:p>
          <a:r>
            <a:rPr lang="cs-CZ" dirty="0"/>
            <a:t>tvrdé</a:t>
          </a:r>
        </a:p>
      </dgm:t>
    </dgm:pt>
    <dgm:pt modelId="{DD020155-3F60-424D-8AC3-2AB5223592FB}" type="parTrans" cxnId="{A3F79170-659B-490E-BDD6-93E2C57298CF}">
      <dgm:prSet/>
      <dgm:spPr/>
      <dgm:t>
        <a:bodyPr/>
        <a:lstStyle/>
        <a:p>
          <a:endParaRPr lang="cs-CZ"/>
        </a:p>
      </dgm:t>
    </dgm:pt>
    <dgm:pt modelId="{84877AF6-4C87-469D-A9C3-23B8D301A735}" type="sibTrans" cxnId="{A3F79170-659B-490E-BDD6-93E2C57298CF}">
      <dgm:prSet/>
      <dgm:spPr/>
      <dgm:t>
        <a:bodyPr/>
        <a:lstStyle/>
        <a:p>
          <a:endParaRPr lang="cs-CZ"/>
        </a:p>
      </dgm:t>
    </dgm:pt>
    <dgm:pt modelId="{E4A760C2-39F8-4753-80EE-BBC3CE616AE9}">
      <dgm:prSet/>
      <dgm:spPr/>
      <dgm:t>
        <a:bodyPr/>
        <a:lstStyle/>
        <a:p>
          <a:r>
            <a:rPr lang="cs-CZ" dirty="0"/>
            <a:t>měkké</a:t>
          </a:r>
        </a:p>
      </dgm:t>
    </dgm:pt>
    <dgm:pt modelId="{124EFB78-0612-4C09-AE6F-B7B49E85A45C}" type="parTrans" cxnId="{1B4EDE7F-2E05-474B-B06E-CB488CBF4845}">
      <dgm:prSet/>
      <dgm:spPr/>
    </dgm:pt>
    <dgm:pt modelId="{76365B1C-F7BF-49CD-979E-BAC9531CFA87}" type="sibTrans" cxnId="{1B4EDE7F-2E05-474B-B06E-CB488CBF4845}">
      <dgm:prSet/>
      <dgm:spPr/>
    </dgm:pt>
    <dgm:pt modelId="{FBF429B0-9255-440F-9A78-32656C60E2E5}">
      <dgm:prSet/>
      <dgm:spPr/>
      <dgm:t>
        <a:bodyPr/>
        <a:lstStyle/>
        <a:p>
          <a:r>
            <a:rPr lang="cs-CZ" dirty="0"/>
            <a:t>obojetné</a:t>
          </a:r>
        </a:p>
      </dgm:t>
    </dgm:pt>
    <dgm:pt modelId="{6D5AC8B8-CE62-4D7F-8B18-763214C2E5D6}" type="parTrans" cxnId="{B5FD6471-0A2E-43B3-92E7-65DB713DC656}">
      <dgm:prSet/>
      <dgm:spPr/>
    </dgm:pt>
    <dgm:pt modelId="{9A76AB79-065E-4336-AA0F-8A0542B378F4}" type="sibTrans" cxnId="{B5FD6471-0A2E-43B3-92E7-65DB713DC656}">
      <dgm:prSet/>
      <dgm:spPr/>
    </dgm:pt>
    <dgm:pt modelId="{B4AB0B99-6FE8-4895-9DB2-B9559AAF2A5B}">
      <dgm:prSet/>
      <dgm:spPr/>
      <dgm:t>
        <a:bodyPr/>
        <a:lstStyle/>
        <a:p>
          <a:r>
            <a:rPr lang="cs-CZ" dirty="0"/>
            <a:t>h, ch, k , r, d, t, n</a:t>
          </a:r>
        </a:p>
      </dgm:t>
    </dgm:pt>
    <dgm:pt modelId="{401BE8F4-359B-4A52-B9C1-6BDFC2659851}" type="parTrans" cxnId="{41BA623C-8EEB-4CCB-A3AC-146184A53BCC}">
      <dgm:prSet/>
      <dgm:spPr/>
    </dgm:pt>
    <dgm:pt modelId="{E01D52A1-C06D-420D-B2F8-38793BDC80F7}" type="sibTrans" cxnId="{41BA623C-8EEB-4CCB-A3AC-146184A53BCC}">
      <dgm:prSet/>
      <dgm:spPr/>
    </dgm:pt>
    <dgm:pt modelId="{B3BAAEF1-D56D-4B44-B3FA-6CE2DF658422}">
      <dgm:prSet/>
      <dgm:spPr/>
      <dgm:t>
        <a:bodyPr/>
        <a:lstStyle/>
        <a:p>
          <a:r>
            <a:rPr lang="cs-CZ" dirty="0"/>
            <a:t>ž, š, č, ř, c, j, ď, ť, ň</a:t>
          </a:r>
        </a:p>
      </dgm:t>
    </dgm:pt>
    <dgm:pt modelId="{10A62DC1-CC87-49FD-AA72-0377055F8AC7}" type="parTrans" cxnId="{74F6D4EB-1FE9-478B-A59A-02444C6DF7FD}">
      <dgm:prSet/>
      <dgm:spPr/>
    </dgm:pt>
    <dgm:pt modelId="{02874A9A-5B57-40A0-9C09-19A2D35498E4}" type="sibTrans" cxnId="{74F6D4EB-1FE9-478B-A59A-02444C6DF7FD}">
      <dgm:prSet/>
      <dgm:spPr/>
    </dgm:pt>
    <dgm:pt modelId="{6FA0EDE7-19F6-4418-8D48-3D65050AB801}">
      <dgm:prSet/>
      <dgm:spPr/>
      <dgm:t>
        <a:bodyPr/>
        <a:lstStyle/>
        <a:p>
          <a:r>
            <a:rPr lang="cs-CZ" dirty="0"/>
            <a:t>b, f, l, m, p s, v, z</a:t>
          </a:r>
        </a:p>
      </dgm:t>
    </dgm:pt>
    <dgm:pt modelId="{ECBFE1CD-B82A-4370-8E0F-3D97E42B5ED7}" type="parTrans" cxnId="{4BC75A76-9900-4499-A3AB-70797F7E8F76}">
      <dgm:prSet/>
      <dgm:spPr/>
    </dgm:pt>
    <dgm:pt modelId="{9FD86125-77AE-4036-A19C-7A28D03EC152}" type="sibTrans" cxnId="{4BC75A76-9900-4499-A3AB-70797F7E8F76}">
      <dgm:prSet/>
      <dgm:spPr/>
    </dgm:pt>
    <dgm:pt modelId="{C632B04B-E363-4CD8-8B85-6A8A1A841A11}" type="pres">
      <dgm:prSet presAssocID="{5758470C-4E9D-4E40-B8D6-9B0FD5D129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9B6AD3-EB9C-4C90-9DFD-24BAEF303A41}" type="pres">
      <dgm:prSet presAssocID="{4C0B712D-0F06-4DB9-AA7A-7577D37694D8}" presName="hierRoot1" presStyleCnt="0"/>
      <dgm:spPr/>
    </dgm:pt>
    <dgm:pt modelId="{AD434F4B-215D-4C16-B44A-A0E154F706B7}" type="pres">
      <dgm:prSet presAssocID="{4C0B712D-0F06-4DB9-AA7A-7577D37694D8}" presName="composite" presStyleCnt="0"/>
      <dgm:spPr/>
    </dgm:pt>
    <dgm:pt modelId="{518B49D4-29A1-4E6F-9D11-75BD08B51467}" type="pres">
      <dgm:prSet presAssocID="{4C0B712D-0F06-4DB9-AA7A-7577D37694D8}" presName="background" presStyleLbl="node0" presStyleIdx="0" presStyleCnt="1"/>
      <dgm:spPr/>
    </dgm:pt>
    <dgm:pt modelId="{49E90AAF-A0A2-4D8B-8234-341C5C879641}" type="pres">
      <dgm:prSet presAssocID="{4C0B712D-0F06-4DB9-AA7A-7577D37694D8}" presName="text" presStyleLbl="fgAcc0" presStyleIdx="0" presStyleCnt="1">
        <dgm:presLayoutVars>
          <dgm:chPref val="3"/>
        </dgm:presLayoutVars>
      </dgm:prSet>
      <dgm:spPr/>
    </dgm:pt>
    <dgm:pt modelId="{FD568E00-CF12-498E-B70A-18BA84F7E4E0}" type="pres">
      <dgm:prSet presAssocID="{4C0B712D-0F06-4DB9-AA7A-7577D37694D8}" presName="hierChild2" presStyleCnt="0"/>
      <dgm:spPr/>
    </dgm:pt>
    <dgm:pt modelId="{B170FA85-D2D0-46F2-8485-E2330086377A}" type="pres">
      <dgm:prSet presAssocID="{3DA47D14-452E-4B47-89E8-849622BB1638}" presName="Name10" presStyleLbl="parChTrans1D2" presStyleIdx="0" presStyleCnt="2"/>
      <dgm:spPr/>
    </dgm:pt>
    <dgm:pt modelId="{B59B56DF-3467-423C-B1C4-5399F8E9CD60}" type="pres">
      <dgm:prSet presAssocID="{0F68D65F-6164-4A79-8405-9EF978EC10A6}" presName="hierRoot2" presStyleCnt="0"/>
      <dgm:spPr/>
    </dgm:pt>
    <dgm:pt modelId="{39116E11-B535-4ECD-A8AD-C216AEB619C9}" type="pres">
      <dgm:prSet presAssocID="{0F68D65F-6164-4A79-8405-9EF978EC10A6}" presName="composite2" presStyleCnt="0"/>
      <dgm:spPr/>
    </dgm:pt>
    <dgm:pt modelId="{6A2F316A-C732-4911-9CC9-443BD65CFDAB}" type="pres">
      <dgm:prSet presAssocID="{0F68D65F-6164-4A79-8405-9EF978EC10A6}" presName="background2" presStyleLbl="node2" presStyleIdx="0" presStyleCnt="2"/>
      <dgm:spPr/>
    </dgm:pt>
    <dgm:pt modelId="{8B58E722-D56E-466F-A888-9632744642A1}" type="pres">
      <dgm:prSet presAssocID="{0F68D65F-6164-4A79-8405-9EF978EC10A6}" presName="text2" presStyleLbl="fgAcc2" presStyleIdx="0" presStyleCnt="2">
        <dgm:presLayoutVars>
          <dgm:chPref val="3"/>
        </dgm:presLayoutVars>
      </dgm:prSet>
      <dgm:spPr/>
    </dgm:pt>
    <dgm:pt modelId="{BE3D1725-007E-4427-8B40-237716E0FA88}" type="pres">
      <dgm:prSet presAssocID="{0F68D65F-6164-4A79-8405-9EF978EC10A6}" presName="hierChild3" presStyleCnt="0"/>
      <dgm:spPr/>
    </dgm:pt>
    <dgm:pt modelId="{A62B93CB-681E-4069-8F27-EC7674243DDF}" type="pres">
      <dgm:prSet presAssocID="{10625B2D-9D27-4F9F-8587-4CDD6F3DD403}" presName="Name17" presStyleLbl="parChTrans1D3" presStyleIdx="0" presStyleCnt="4"/>
      <dgm:spPr/>
    </dgm:pt>
    <dgm:pt modelId="{82EFF061-AE5F-4ABB-BD9A-58D561AE2E99}" type="pres">
      <dgm:prSet presAssocID="{2C855D2A-EF7B-42FB-B577-6C7B48686065}" presName="hierRoot3" presStyleCnt="0"/>
      <dgm:spPr/>
    </dgm:pt>
    <dgm:pt modelId="{6833AF02-FFA8-4BAE-8B06-0AF4A6453652}" type="pres">
      <dgm:prSet presAssocID="{2C855D2A-EF7B-42FB-B577-6C7B48686065}" presName="composite3" presStyleCnt="0"/>
      <dgm:spPr/>
    </dgm:pt>
    <dgm:pt modelId="{10E47A68-B937-48DF-A55D-35B1770C0BB9}" type="pres">
      <dgm:prSet presAssocID="{2C855D2A-EF7B-42FB-B577-6C7B48686065}" presName="background3" presStyleLbl="node3" presStyleIdx="0" presStyleCnt="4"/>
      <dgm:spPr/>
    </dgm:pt>
    <dgm:pt modelId="{3A789C3A-65CE-4F33-BDBB-95E1B7D4E716}" type="pres">
      <dgm:prSet presAssocID="{2C855D2A-EF7B-42FB-B577-6C7B48686065}" presName="text3" presStyleLbl="fgAcc3" presStyleIdx="0" presStyleCnt="4">
        <dgm:presLayoutVars>
          <dgm:chPref val="3"/>
        </dgm:presLayoutVars>
      </dgm:prSet>
      <dgm:spPr/>
    </dgm:pt>
    <dgm:pt modelId="{C395DF83-5905-43B7-AFAC-ED6CE74FF605}" type="pres">
      <dgm:prSet presAssocID="{2C855D2A-EF7B-42FB-B577-6C7B48686065}" presName="hierChild4" presStyleCnt="0"/>
      <dgm:spPr/>
    </dgm:pt>
    <dgm:pt modelId="{6E945153-6308-4230-B3CE-F4030A8B3198}" type="pres">
      <dgm:prSet presAssocID="{B50A45D5-A794-415F-95BF-58F6F26DFEFD}" presName="Name10" presStyleLbl="parChTrans1D2" presStyleIdx="1" presStyleCnt="2"/>
      <dgm:spPr/>
    </dgm:pt>
    <dgm:pt modelId="{F711142D-43F5-4846-9D15-FB1EF9A415E0}" type="pres">
      <dgm:prSet presAssocID="{199B92F4-F761-4958-AA86-90E09AC892EA}" presName="hierRoot2" presStyleCnt="0"/>
      <dgm:spPr/>
    </dgm:pt>
    <dgm:pt modelId="{0C5F2007-418F-44D6-85EF-1EFB89A6B007}" type="pres">
      <dgm:prSet presAssocID="{199B92F4-F761-4958-AA86-90E09AC892EA}" presName="composite2" presStyleCnt="0"/>
      <dgm:spPr/>
    </dgm:pt>
    <dgm:pt modelId="{1D1B425C-8FBE-48D4-B43D-429735AD3FDC}" type="pres">
      <dgm:prSet presAssocID="{199B92F4-F761-4958-AA86-90E09AC892EA}" presName="background2" presStyleLbl="node2" presStyleIdx="1" presStyleCnt="2"/>
      <dgm:spPr/>
    </dgm:pt>
    <dgm:pt modelId="{ED983CF4-BCBB-4FF3-90CB-F142276FCC00}" type="pres">
      <dgm:prSet presAssocID="{199B92F4-F761-4958-AA86-90E09AC892EA}" presName="text2" presStyleLbl="fgAcc2" presStyleIdx="1" presStyleCnt="2">
        <dgm:presLayoutVars>
          <dgm:chPref val="3"/>
        </dgm:presLayoutVars>
      </dgm:prSet>
      <dgm:spPr/>
    </dgm:pt>
    <dgm:pt modelId="{A9353090-60A8-44F7-9088-75703FC54421}" type="pres">
      <dgm:prSet presAssocID="{199B92F4-F761-4958-AA86-90E09AC892EA}" presName="hierChild3" presStyleCnt="0"/>
      <dgm:spPr/>
    </dgm:pt>
    <dgm:pt modelId="{D34627EC-DB00-4B98-91B8-B84935A2D8EB}" type="pres">
      <dgm:prSet presAssocID="{DD020155-3F60-424D-8AC3-2AB5223592FB}" presName="Name17" presStyleLbl="parChTrans1D3" presStyleIdx="1" presStyleCnt="4"/>
      <dgm:spPr/>
    </dgm:pt>
    <dgm:pt modelId="{CD096C69-1035-4135-8E69-8740D2F4B0D4}" type="pres">
      <dgm:prSet presAssocID="{9A32CF4B-C604-42AF-B3EA-8431DE2197B9}" presName="hierRoot3" presStyleCnt="0"/>
      <dgm:spPr/>
    </dgm:pt>
    <dgm:pt modelId="{7449F749-B29B-4738-9243-A1075354DA32}" type="pres">
      <dgm:prSet presAssocID="{9A32CF4B-C604-42AF-B3EA-8431DE2197B9}" presName="composite3" presStyleCnt="0"/>
      <dgm:spPr/>
    </dgm:pt>
    <dgm:pt modelId="{4BD80A9B-5ECE-469A-832D-855FCD2D10CF}" type="pres">
      <dgm:prSet presAssocID="{9A32CF4B-C604-42AF-B3EA-8431DE2197B9}" presName="background3" presStyleLbl="node3" presStyleIdx="1" presStyleCnt="4"/>
      <dgm:spPr/>
    </dgm:pt>
    <dgm:pt modelId="{2A5F1EC7-73F9-4D85-8556-4458AF9A3054}" type="pres">
      <dgm:prSet presAssocID="{9A32CF4B-C604-42AF-B3EA-8431DE2197B9}" presName="text3" presStyleLbl="fgAcc3" presStyleIdx="1" presStyleCnt="4">
        <dgm:presLayoutVars>
          <dgm:chPref val="3"/>
        </dgm:presLayoutVars>
      </dgm:prSet>
      <dgm:spPr/>
    </dgm:pt>
    <dgm:pt modelId="{A98D167D-5669-4B97-BE4E-851A862AA824}" type="pres">
      <dgm:prSet presAssocID="{9A32CF4B-C604-42AF-B3EA-8431DE2197B9}" presName="hierChild4" presStyleCnt="0"/>
      <dgm:spPr/>
    </dgm:pt>
    <dgm:pt modelId="{1AB97934-1DA7-457A-906A-BF0D944D6A01}" type="pres">
      <dgm:prSet presAssocID="{401BE8F4-359B-4A52-B9C1-6BDFC2659851}" presName="Name23" presStyleLbl="parChTrans1D4" presStyleIdx="0" presStyleCnt="3"/>
      <dgm:spPr/>
    </dgm:pt>
    <dgm:pt modelId="{5938403C-1E67-42D0-A56C-9AAE3472191B}" type="pres">
      <dgm:prSet presAssocID="{B4AB0B99-6FE8-4895-9DB2-B9559AAF2A5B}" presName="hierRoot4" presStyleCnt="0"/>
      <dgm:spPr/>
    </dgm:pt>
    <dgm:pt modelId="{76A3F6AA-AE1C-4BD3-BC57-626E70E3CC71}" type="pres">
      <dgm:prSet presAssocID="{B4AB0B99-6FE8-4895-9DB2-B9559AAF2A5B}" presName="composite4" presStyleCnt="0"/>
      <dgm:spPr/>
    </dgm:pt>
    <dgm:pt modelId="{39FB171D-24FB-4FC7-A0E4-1A9C114986F8}" type="pres">
      <dgm:prSet presAssocID="{B4AB0B99-6FE8-4895-9DB2-B9559AAF2A5B}" presName="background4" presStyleLbl="node4" presStyleIdx="0" presStyleCnt="3"/>
      <dgm:spPr/>
    </dgm:pt>
    <dgm:pt modelId="{7AE16F87-AE00-4BC7-8FF9-0739DDB29147}" type="pres">
      <dgm:prSet presAssocID="{B4AB0B99-6FE8-4895-9DB2-B9559AAF2A5B}" presName="text4" presStyleLbl="fgAcc4" presStyleIdx="0" presStyleCnt="3">
        <dgm:presLayoutVars>
          <dgm:chPref val="3"/>
        </dgm:presLayoutVars>
      </dgm:prSet>
      <dgm:spPr/>
    </dgm:pt>
    <dgm:pt modelId="{F4BE556F-97F6-4D31-93A2-B981E689EB79}" type="pres">
      <dgm:prSet presAssocID="{B4AB0B99-6FE8-4895-9DB2-B9559AAF2A5B}" presName="hierChild5" presStyleCnt="0"/>
      <dgm:spPr/>
    </dgm:pt>
    <dgm:pt modelId="{F973E8D2-2AA5-4942-A49D-FBE541940C3E}" type="pres">
      <dgm:prSet presAssocID="{124EFB78-0612-4C09-AE6F-B7B49E85A45C}" presName="Name17" presStyleLbl="parChTrans1D3" presStyleIdx="2" presStyleCnt="4"/>
      <dgm:spPr/>
    </dgm:pt>
    <dgm:pt modelId="{900E9EA0-9663-406F-9833-4142664BEEC0}" type="pres">
      <dgm:prSet presAssocID="{E4A760C2-39F8-4753-80EE-BBC3CE616AE9}" presName="hierRoot3" presStyleCnt="0"/>
      <dgm:spPr/>
    </dgm:pt>
    <dgm:pt modelId="{434F8388-8830-4FCF-9337-1CC992265771}" type="pres">
      <dgm:prSet presAssocID="{E4A760C2-39F8-4753-80EE-BBC3CE616AE9}" presName="composite3" presStyleCnt="0"/>
      <dgm:spPr/>
    </dgm:pt>
    <dgm:pt modelId="{3C88E9FB-0BFE-4C01-8012-1692E280EAE6}" type="pres">
      <dgm:prSet presAssocID="{E4A760C2-39F8-4753-80EE-BBC3CE616AE9}" presName="background3" presStyleLbl="node3" presStyleIdx="2" presStyleCnt="4"/>
      <dgm:spPr/>
    </dgm:pt>
    <dgm:pt modelId="{028B2BDB-C874-4C93-B17A-1EB79B2163AF}" type="pres">
      <dgm:prSet presAssocID="{E4A760C2-39F8-4753-80EE-BBC3CE616AE9}" presName="text3" presStyleLbl="fgAcc3" presStyleIdx="2" presStyleCnt="4">
        <dgm:presLayoutVars>
          <dgm:chPref val="3"/>
        </dgm:presLayoutVars>
      </dgm:prSet>
      <dgm:spPr/>
    </dgm:pt>
    <dgm:pt modelId="{BEAD4811-A7A4-4FCE-A1F2-ED71F25676A2}" type="pres">
      <dgm:prSet presAssocID="{E4A760C2-39F8-4753-80EE-BBC3CE616AE9}" presName="hierChild4" presStyleCnt="0"/>
      <dgm:spPr/>
    </dgm:pt>
    <dgm:pt modelId="{5A85BC81-650F-4935-95DE-F69CE56D1796}" type="pres">
      <dgm:prSet presAssocID="{10A62DC1-CC87-49FD-AA72-0377055F8AC7}" presName="Name23" presStyleLbl="parChTrans1D4" presStyleIdx="1" presStyleCnt="3"/>
      <dgm:spPr/>
    </dgm:pt>
    <dgm:pt modelId="{FFFFE27C-7778-47F7-9848-DDCDD8388160}" type="pres">
      <dgm:prSet presAssocID="{B3BAAEF1-D56D-4B44-B3FA-6CE2DF658422}" presName="hierRoot4" presStyleCnt="0"/>
      <dgm:spPr/>
    </dgm:pt>
    <dgm:pt modelId="{C8A39374-B1E2-438F-8F3B-8ADEB1B60BA5}" type="pres">
      <dgm:prSet presAssocID="{B3BAAEF1-D56D-4B44-B3FA-6CE2DF658422}" presName="composite4" presStyleCnt="0"/>
      <dgm:spPr/>
    </dgm:pt>
    <dgm:pt modelId="{ED92CCA0-5DB6-4E2E-A98D-465AD3EBB107}" type="pres">
      <dgm:prSet presAssocID="{B3BAAEF1-D56D-4B44-B3FA-6CE2DF658422}" presName="background4" presStyleLbl="node4" presStyleIdx="1" presStyleCnt="3"/>
      <dgm:spPr/>
    </dgm:pt>
    <dgm:pt modelId="{CECC80FE-7B62-4CC8-BF7C-020E9471E7E2}" type="pres">
      <dgm:prSet presAssocID="{B3BAAEF1-D56D-4B44-B3FA-6CE2DF658422}" presName="text4" presStyleLbl="fgAcc4" presStyleIdx="1" presStyleCnt="3">
        <dgm:presLayoutVars>
          <dgm:chPref val="3"/>
        </dgm:presLayoutVars>
      </dgm:prSet>
      <dgm:spPr/>
    </dgm:pt>
    <dgm:pt modelId="{FC982680-2BE8-4385-A1C0-688A1643FB55}" type="pres">
      <dgm:prSet presAssocID="{B3BAAEF1-D56D-4B44-B3FA-6CE2DF658422}" presName="hierChild5" presStyleCnt="0"/>
      <dgm:spPr/>
    </dgm:pt>
    <dgm:pt modelId="{94018F81-7D3A-43F9-A841-109CD2E8BB8C}" type="pres">
      <dgm:prSet presAssocID="{6D5AC8B8-CE62-4D7F-8B18-763214C2E5D6}" presName="Name17" presStyleLbl="parChTrans1D3" presStyleIdx="3" presStyleCnt="4"/>
      <dgm:spPr/>
    </dgm:pt>
    <dgm:pt modelId="{A9E32583-E7CD-4AC9-A7AE-110FE321C469}" type="pres">
      <dgm:prSet presAssocID="{FBF429B0-9255-440F-9A78-32656C60E2E5}" presName="hierRoot3" presStyleCnt="0"/>
      <dgm:spPr/>
    </dgm:pt>
    <dgm:pt modelId="{FC19E81C-B394-45D7-9411-E2F9A2AEDEFB}" type="pres">
      <dgm:prSet presAssocID="{FBF429B0-9255-440F-9A78-32656C60E2E5}" presName="composite3" presStyleCnt="0"/>
      <dgm:spPr/>
    </dgm:pt>
    <dgm:pt modelId="{CEFD4617-4B8C-4E59-A109-A01AA7458717}" type="pres">
      <dgm:prSet presAssocID="{FBF429B0-9255-440F-9A78-32656C60E2E5}" presName="background3" presStyleLbl="node3" presStyleIdx="3" presStyleCnt="4"/>
      <dgm:spPr/>
    </dgm:pt>
    <dgm:pt modelId="{B07E478F-231F-4BD5-8DCA-4832B078E6C3}" type="pres">
      <dgm:prSet presAssocID="{FBF429B0-9255-440F-9A78-32656C60E2E5}" presName="text3" presStyleLbl="fgAcc3" presStyleIdx="3" presStyleCnt="4">
        <dgm:presLayoutVars>
          <dgm:chPref val="3"/>
        </dgm:presLayoutVars>
      </dgm:prSet>
      <dgm:spPr/>
    </dgm:pt>
    <dgm:pt modelId="{4EA28DC8-55A8-4CB8-B0A9-C517EFE6BE26}" type="pres">
      <dgm:prSet presAssocID="{FBF429B0-9255-440F-9A78-32656C60E2E5}" presName="hierChild4" presStyleCnt="0"/>
      <dgm:spPr/>
    </dgm:pt>
    <dgm:pt modelId="{F7E642EB-77C9-449F-9E53-52D725A32539}" type="pres">
      <dgm:prSet presAssocID="{ECBFE1CD-B82A-4370-8E0F-3D97E42B5ED7}" presName="Name23" presStyleLbl="parChTrans1D4" presStyleIdx="2" presStyleCnt="3"/>
      <dgm:spPr/>
    </dgm:pt>
    <dgm:pt modelId="{4815BC0A-DB5E-48D0-BCC5-B5276895B323}" type="pres">
      <dgm:prSet presAssocID="{6FA0EDE7-19F6-4418-8D48-3D65050AB801}" presName="hierRoot4" presStyleCnt="0"/>
      <dgm:spPr/>
    </dgm:pt>
    <dgm:pt modelId="{F82EF650-64DC-46BD-999A-2718A565F364}" type="pres">
      <dgm:prSet presAssocID="{6FA0EDE7-19F6-4418-8D48-3D65050AB801}" presName="composite4" presStyleCnt="0"/>
      <dgm:spPr/>
    </dgm:pt>
    <dgm:pt modelId="{D8ED9E54-4E02-4F99-A30B-C9106B65747D}" type="pres">
      <dgm:prSet presAssocID="{6FA0EDE7-19F6-4418-8D48-3D65050AB801}" presName="background4" presStyleLbl="node4" presStyleIdx="2" presStyleCnt="3"/>
      <dgm:spPr/>
    </dgm:pt>
    <dgm:pt modelId="{C4AD0FF3-089A-4728-A301-FED6F2A12763}" type="pres">
      <dgm:prSet presAssocID="{6FA0EDE7-19F6-4418-8D48-3D65050AB801}" presName="text4" presStyleLbl="fgAcc4" presStyleIdx="2" presStyleCnt="3">
        <dgm:presLayoutVars>
          <dgm:chPref val="3"/>
        </dgm:presLayoutVars>
      </dgm:prSet>
      <dgm:spPr/>
    </dgm:pt>
    <dgm:pt modelId="{630D45A9-C138-49FE-AF06-E1B4F8C2A3C5}" type="pres">
      <dgm:prSet presAssocID="{6FA0EDE7-19F6-4418-8D48-3D65050AB801}" presName="hierChild5" presStyleCnt="0"/>
      <dgm:spPr/>
    </dgm:pt>
  </dgm:ptLst>
  <dgm:cxnLst>
    <dgm:cxn modelId="{8FC08C04-309F-4745-A19A-FFF6F9623E6A}" type="presOf" srcId="{10A62DC1-CC87-49FD-AA72-0377055F8AC7}" destId="{5A85BC81-650F-4935-95DE-F69CE56D1796}" srcOrd="0" destOrd="0" presId="urn:microsoft.com/office/officeart/2005/8/layout/hierarchy1"/>
    <dgm:cxn modelId="{31FC6910-53CE-4DBC-AA17-E386B0C241E6}" type="presOf" srcId="{B3BAAEF1-D56D-4B44-B3FA-6CE2DF658422}" destId="{CECC80FE-7B62-4CC8-BF7C-020E9471E7E2}" srcOrd="0" destOrd="0" presId="urn:microsoft.com/office/officeart/2005/8/layout/hierarchy1"/>
    <dgm:cxn modelId="{B28B6517-9728-430C-96F5-C55BB3C33241}" srcId="{4C0B712D-0F06-4DB9-AA7A-7577D37694D8}" destId="{0F68D65F-6164-4A79-8405-9EF978EC10A6}" srcOrd="0" destOrd="0" parTransId="{3DA47D14-452E-4B47-89E8-849622BB1638}" sibTransId="{45CDECD7-991E-48C4-B0B1-DC9C652B65A9}"/>
    <dgm:cxn modelId="{1B817C18-3754-412A-B6A7-805127098C90}" type="presOf" srcId="{E4A760C2-39F8-4753-80EE-BBC3CE616AE9}" destId="{028B2BDB-C874-4C93-B17A-1EB79B2163AF}" srcOrd="0" destOrd="0" presId="urn:microsoft.com/office/officeart/2005/8/layout/hierarchy1"/>
    <dgm:cxn modelId="{702AA533-B78C-4E7E-B76F-47178DC664D4}" type="presOf" srcId="{DD020155-3F60-424D-8AC3-2AB5223592FB}" destId="{D34627EC-DB00-4B98-91B8-B84935A2D8EB}" srcOrd="0" destOrd="0" presId="urn:microsoft.com/office/officeart/2005/8/layout/hierarchy1"/>
    <dgm:cxn modelId="{41BA623C-8EEB-4CCB-A3AC-146184A53BCC}" srcId="{9A32CF4B-C604-42AF-B3EA-8431DE2197B9}" destId="{B4AB0B99-6FE8-4895-9DB2-B9559AAF2A5B}" srcOrd="0" destOrd="0" parTransId="{401BE8F4-359B-4A52-B9C1-6BDFC2659851}" sibTransId="{E01D52A1-C06D-420D-B2F8-38793BDC80F7}"/>
    <dgm:cxn modelId="{7EDDF53D-9B3E-4B4E-B522-9CE480492724}" type="presOf" srcId="{5758470C-4E9D-4E40-B8D6-9B0FD5D1294B}" destId="{C632B04B-E363-4CD8-8B85-6A8A1A841A11}" srcOrd="0" destOrd="0" presId="urn:microsoft.com/office/officeart/2005/8/layout/hierarchy1"/>
    <dgm:cxn modelId="{C60B8E64-443E-48D7-B643-C697F0964C76}" type="presOf" srcId="{199B92F4-F761-4958-AA86-90E09AC892EA}" destId="{ED983CF4-BCBB-4FF3-90CB-F142276FCC00}" srcOrd="0" destOrd="0" presId="urn:microsoft.com/office/officeart/2005/8/layout/hierarchy1"/>
    <dgm:cxn modelId="{78FDD469-8C2F-4572-8A2D-8BC01EEE95EA}" srcId="{5758470C-4E9D-4E40-B8D6-9B0FD5D1294B}" destId="{4C0B712D-0F06-4DB9-AA7A-7577D37694D8}" srcOrd="0" destOrd="0" parTransId="{6A50D11E-D4DF-4DA0-9DC7-4AC994522DD2}" sibTransId="{B884A62A-EFA1-4F2A-8452-10301E2CAD02}"/>
    <dgm:cxn modelId="{EB457270-D9DD-4E44-A8B6-62F40299EEB9}" type="presOf" srcId="{4C0B712D-0F06-4DB9-AA7A-7577D37694D8}" destId="{49E90AAF-A0A2-4D8B-8234-341C5C879641}" srcOrd="0" destOrd="0" presId="urn:microsoft.com/office/officeart/2005/8/layout/hierarchy1"/>
    <dgm:cxn modelId="{A3F79170-659B-490E-BDD6-93E2C57298CF}" srcId="{199B92F4-F761-4958-AA86-90E09AC892EA}" destId="{9A32CF4B-C604-42AF-B3EA-8431DE2197B9}" srcOrd="0" destOrd="0" parTransId="{DD020155-3F60-424D-8AC3-2AB5223592FB}" sibTransId="{84877AF6-4C87-469D-A9C3-23B8D301A735}"/>
    <dgm:cxn modelId="{B5FD6471-0A2E-43B3-92E7-65DB713DC656}" srcId="{199B92F4-F761-4958-AA86-90E09AC892EA}" destId="{FBF429B0-9255-440F-9A78-32656C60E2E5}" srcOrd="2" destOrd="0" parTransId="{6D5AC8B8-CE62-4D7F-8B18-763214C2E5D6}" sibTransId="{9A76AB79-065E-4336-AA0F-8A0542B378F4}"/>
    <dgm:cxn modelId="{0C433174-01CE-4810-AE23-629E53DAE88F}" type="presOf" srcId="{10625B2D-9D27-4F9F-8587-4CDD6F3DD403}" destId="{A62B93CB-681E-4069-8F27-EC7674243DDF}" srcOrd="0" destOrd="0" presId="urn:microsoft.com/office/officeart/2005/8/layout/hierarchy1"/>
    <dgm:cxn modelId="{4BC75A76-9900-4499-A3AB-70797F7E8F76}" srcId="{FBF429B0-9255-440F-9A78-32656C60E2E5}" destId="{6FA0EDE7-19F6-4418-8D48-3D65050AB801}" srcOrd="0" destOrd="0" parTransId="{ECBFE1CD-B82A-4370-8E0F-3D97E42B5ED7}" sibTransId="{9FD86125-77AE-4036-A19C-7A28D03EC152}"/>
    <dgm:cxn modelId="{1B4EDE7F-2E05-474B-B06E-CB488CBF4845}" srcId="{199B92F4-F761-4958-AA86-90E09AC892EA}" destId="{E4A760C2-39F8-4753-80EE-BBC3CE616AE9}" srcOrd="1" destOrd="0" parTransId="{124EFB78-0612-4C09-AE6F-B7B49E85A45C}" sibTransId="{76365B1C-F7BF-49CD-979E-BAC9531CFA87}"/>
    <dgm:cxn modelId="{659E6F82-FD41-43F6-A504-7F4923C7FFC5}" type="presOf" srcId="{FBF429B0-9255-440F-9A78-32656C60E2E5}" destId="{B07E478F-231F-4BD5-8DCA-4832B078E6C3}" srcOrd="0" destOrd="0" presId="urn:microsoft.com/office/officeart/2005/8/layout/hierarchy1"/>
    <dgm:cxn modelId="{ABEE2284-2776-4B0C-85CF-DB735B54F19D}" type="presOf" srcId="{9A32CF4B-C604-42AF-B3EA-8431DE2197B9}" destId="{2A5F1EC7-73F9-4D85-8556-4458AF9A3054}" srcOrd="0" destOrd="0" presId="urn:microsoft.com/office/officeart/2005/8/layout/hierarchy1"/>
    <dgm:cxn modelId="{7425268B-F206-47C2-BE2A-1B72860B12E0}" srcId="{4C0B712D-0F06-4DB9-AA7A-7577D37694D8}" destId="{199B92F4-F761-4958-AA86-90E09AC892EA}" srcOrd="1" destOrd="0" parTransId="{B50A45D5-A794-415F-95BF-58F6F26DFEFD}" sibTransId="{1572EB6D-7FA2-4F96-B60A-6C922D8E2598}"/>
    <dgm:cxn modelId="{FA55248E-E54C-4C56-A9BC-A1DB10B1D82E}" type="presOf" srcId="{0F68D65F-6164-4A79-8405-9EF978EC10A6}" destId="{8B58E722-D56E-466F-A888-9632744642A1}" srcOrd="0" destOrd="0" presId="urn:microsoft.com/office/officeart/2005/8/layout/hierarchy1"/>
    <dgm:cxn modelId="{11D08F8E-F389-4765-B3C8-6407D78E8760}" type="presOf" srcId="{3DA47D14-452E-4B47-89E8-849622BB1638}" destId="{B170FA85-D2D0-46F2-8485-E2330086377A}" srcOrd="0" destOrd="0" presId="urn:microsoft.com/office/officeart/2005/8/layout/hierarchy1"/>
    <dgm:cxn modelId="{51853896-8E6F-412E-9AE3-B821F6C4C0DE}" type="presOf" srcId="{B50A45D5-A794-415F-95BF-58F6F26DFEFD}" destId="{6E945153-6308-4230-B3CE-F4030A8B3198}" srcOrd="0" destOrd="0" presId="urn:microsoft.com/office/officeart/2005/8/layout/hierarchy1"/>
    <dgm:cxn modelId="{8A658898-029A-4080-B4CD-4D3C4754DA31}" type="presOf" srcId="{124EFB78-0612-4C09-AE6F-B7B49E85A45C}" destId="{F973E8D2-2AA5-4942-A49D-FBE541940C3E}" srcOrd="0" destOrd="0" presId="urn:microsoft.com/office/officeart/2005/8/layout/hierarchy1"/>
    <dgm:cxn modelId="{6E5D8CAB-7984-4CBC-B883-5F0566932D4F}" type="presOf" srcId="{401BE8F4-359B-4A52-B9C1-6BDFC2659851}" destId="{1AB97934-1DA7-457A-906A-BF0D944D6A01}" srcOrd="0" destOrd="0" presId="urn:microsoft.com/office/officeart/2005/8/layout/hierarchy1"/>
    <dgm:cxn modelId="{556C65BB-3344-4311-BF6F-DB4398E5B338}" type="presOf" srcId="{6FA0EDE7-19F6-4418-8D48-3D65050AB801}" destId="{C4AD0FF3-089A-4728-A301-FED6F2A12763}" srcOrd="0" destOrd="0" presId="urn:microsoft.com/office/officeart/2005/8/layout/hierarchy1"/>
    <dgm:cxn modelId="{B33059BC-5229-434E-8E77-1530C3739EFE}" type="presOf" srcId="{2C855D2A-EF7B-42FB-B577-6C7B48686065}" destId="{3A789C3A-65CE-4F33-BDBB-95E1B7D4E716}" srcOrd="0" destOrd="0" presId="urn:microsoft.com/office/officeart/2005/8/layout/hierarchy1"/>
    <dgm:cxn modelId="{5F5015C8-F4EE-49A3-BE55-540F166A3C3A}" type="presOf" srcId="{6D5AC8B8-CE62-4D7F-8B18-763214C2E5D6}" destId="{94018F81-7D3A-43F9-A841-109CD2E8BB8C}" srcOrd="0" destOrd="0" presId="urn:microsoft.com/office/officeart/2005/8/layout/hierarchy1"/>
    <dgm:cxn modelId="{74F6D4EB-1FE9-478B-A59A-02444C6DF7FD}" srcId="{E4A760C2-39F8-4753-80EE-BBC3CE616AE9}" destId="{B3BAAEF1-D56D-4B44-B3FA-6CE2DF658422}" srcOrd="0" destOrd="0" parTransId="{10A62DC1-CC87-49FD-AA72-0377055F8AC7}" sibTransId="{02874A9A-5B57-40A0-9C09-19A2D35498E4}"/>
    <dgm:cxn modelId="{C1347DEF-C6C5-4C71-8278-D670D5718679}" type="presOf" srcId="{ECBFE1CD-B82A-4370-8E0F-3D97E42B5ED7}" destId="{F7E642EB-77C9-449F-9E53-52D725A32539}" srcOrd="0" destOrd="0" presId="urn:microsoft.com/office/officeart/2005/8/layout/hierarchy1"/>
    <dgm:cxn modelId="{345F10F1-B53E-427A-B67C-A20EA925E1D4}" type="presOf" srcId="{B4AB0B99-6FE8-4895-9DB2-B9559AAF2A5B}" destId="{7AE16F87-AE00-4BC7-8FF9-0739DDB29147}" srcOrd="0" destOrd="0" presId="urn:microsoft.com/office/officeart/2005/8/layout/hierarchy1"/>
    <dgm:cxn modelId="{1FE0FDF4-814E-462B-B6D3-771058657CC1}" srcId="{0F68D65F-6164-4A79-8405-9EF978EC10A6}" destId="{2C855D2A-EF7B-42FB-B577-6C7B48686065}" srcOrd="0" destOrd="0" parTransId="{10625B2D-9D27-4F9F-8587-4CDD6F3DD403}" sibTransId="{477A4DDF-C053-4DD4-9308-00FC14E85FE2}"/>
    <dgm:cxn modelId="{D9CAC5DC-E5F0-498B-9D03-5EE1654BCF9E}" type="presParOf" srcId="{C632B04B-E363-4CD8-8B85-6A8A1A841A11}" destId="{F59B6AD3-EB9C-4C90-9DFD-24BAEF303A41}" srcOrd="0" destOrd="0" presId="urn:microsoft.com/office/officeart/2005/8/layout/hierarchy1"/>
    <dgm:cxn modelId="{D84FDA4E-9011-4175-9013-E3FC3A47E546}" type="presParOf" srcId="{F59B6AD3-EB9C-4C90-9DFD-24BAEF303A41}" destId="{AD434F4B-215D-4C16-B44A-A0E154F706B7}" srcOrd="0" destOrd="0" presId="urn:microsoft.com/office/officeart/2005/8/layout/hierarchy1"/>
    <dgm:cxn modelId="{4CB88F5D-15B6-4041-9E97-F341AC3A53DF}" type="presParOf" srcId="{AD434F4B-215D-4C16-B44A-A0E154F706B7}" destId="{518B49D4-29A1-4E6F-9D11-75BD08B51467}" srcOrd="0" destOrd="0" presId="urn:microsoft.com/office/officeart/2005/8/layout/hierarchy1"/>
    <dgm:cxn modelId="{BB3D5DBE-82F5-486E-BE03-D8762DCDE8CC}" type="presParOf" srcId="{AD434F4B-215D-4C16-B44A-A0E154F706B7}" destId="{49E90AAF-A0A2-4D8B-8234-341C5C879641}" srcOrd="1" destOrd="0" presId="urn:microsoft.com/office/officeart/2005/8/layout/hierarchy1"/>
    <dgm:cxn modelId="{49C0B21D-D8F6-4678-922F-32DD72B4EFF8}" type="presParOf" srcId="{F59B6AD3-EB9C-4C90-9DFD-24BAEF303A41}" destId="{FD568E00-CF12-498E-B70A-18BA84F7E4E0}" srcOrd="1" destOrd="0" presId="urn:microsoft.com/office/officeart/2005/8/layout/hierarchy1"/>
    <dgm:cxn modelId="{3E42014A-4A04-41F0-B794-DC87168D0234}" type="presParOf" srcId="{FD568E00-CF12-498E-B70A-18BA84F7E4E0}" destId="{B170FA85-D2D0-46F2-8485-E2330086377A}" srcOrd="0" destOrd="0" presId="urn:microsoft.com/office/officeart/2005/8/layout/hierarchy1"/>
    <dgm:cxn modelId="{A9BF7E49-94D7-410B-AD83-E9F43A1E4EF6}" type="presParOf" srcId="{FD568E00-CF12-498E-B70A-18BA84F7E4E0}" destId="{B59B56DF-3467-423C-B1C4-5399F8E9CD60}" srcOrd="1" destOrd="0" presId="urn:microsoft.com/office/officeart/2005/8/layout/hierarchy1"/>
    <dgm:cxn modelId="{EC513BE2-C255-4BDB-A99C-28703A03D371}" type="presParOf" srcId="{B59B56DF-3467-423C-B1C4-5399F8E9CD60}" destId="{39116E11-B535-4ECD-A8AD-C216AEB619C9}" srcOrd="0" destOrd="0" presId="urn:microsoft.com/office/officeart/2005/8/layout/hierarchy1"/>
    <dgm:cxn modelId="{8490C288-9641-45B8-A595-799AB4CE5C7C}" type="presParOf" srcId="{39116E11-B535-4ECD-A8AD-C216AEB619C9}" destId="{6A2F316A-C732-4911-9CC9-443BD65CFDAB}" srcOrd="0" destOrd="0" presId="urn:microsoft.com/office/officeart/2005/8/layout/hierarchy1"/>
    <dgm:cxn modelId="{EAA84363-0AD7-45CD-8EB3-05A5B6C931EF}" type="presParOf" srcId="{39116E11-B535-4ECD-A8AD-C216AEB619C9}" destId="{8B58E722-D56E-466F-A888-9632744642A1}" srcOrd="1" destOrd="0" presId="urn:microsoft.com/office/officeart/2005/8/layout/hierarchy1"/>
    <dgm:cxn modelId="{D30B817F-9688-4E22-9469-C7278311AC02}" type="presParOf" srcId="{B59B56DF-3467-423C-B1C4-5399F8E9CD60}" destId="{BE3D1725-007E-4427-8B40-237716E0FA88}" srcOrd="1" destOrd="0" presId="urn:microsoft.com/office/officeart/2005/8/layout/hierarchy1"/>
    <dgm:cxn modelId="{11237D91-A084-4A15-98FF-BF8988F9F251}" type="presParOf" srcId="{BE3D1725-007E-4427-8B40-237716E0FA88}" destId="{A62B93CB-681E-4069-8F27-EC7674243DDF}" srcOrd="0" destOrd="0" presId="urn:microsoft.com/office/officeart/2005/8/layout/hierarchy1"/>
    <dgm:cxn modelId="{679801E4-0972-4C36-8052-471283FA2CB5}" type="presParOf" srcId="{BE3D1725-007E-4427-8B40-237716E0FA88}" destId="{82EFF061-AE5F-4ABB-BD9A-58D561AE2E99}" srcOrd="1" destOrd="0" presId="urn:microsoft.com/office/officeart/2005/8/layout/hierarchy1"/>
    <dgm:cxn modelId="{36229667-9539-4701-8481-FB08E927C7A6}" type="presParOf" srcId="{82EFF061-AE5F-4ABB-BD9A-58D561AE2E99}" destId="{6833AF02-FFA8-4BAE-8B06-0AF4A6453652}" srcOrd="0" destOrd="0" presId="urn:microsoft.com/office/officeart/2005/8/layout/hierarchy1"/>
    <dgm:cxn modelId="{EE459EC6-2F58-4ECB-9F62-375F64178EAF}" type="presParOf" srcId="{6833AF02-FFA8-4BAE-8B06-0AF4A6453652}" destId="{10E47A68-B937-48DF-A55D-35B1770C0BB9}" srcOrd="0" destOrd="0" presId="urn:microsoft.com/office/officeart/2005/8/layout/hierarchy1"/>
    <dgm:cxn modelId="{406F2FAB-2F13-4DC0-AA84-426DFDC8A2AE}" type="presParOf" srcId="{6833AF02-FFA8-4BAE-8B06-0AF4A6453652}" destId="{3A789C3A-65CE-4F33-BDBB-95E1B7D4E716}" srcOrd="1" destOrd="0" presId="urn:microsoft.com/office/officeart/2005/8/layout/hierarchy1"/>
    <dgm:cxn modelId="{77DEBEA8-9972-4B04-9A98-18527881AFC1}" type="presParOf" srcId="{82EFF061-AE5F-4ABB-BD9A-58D561AE2E99}" destId="{C395DF83-5905-43B7-AFAC-ED6CE74FF605}" srcOrd="1" destOrd="0" presId="urn:microsoft.com/office/officeart/2005/8/layout/hierarchy1"/>
    <dgm:cxn modelId="{46617584-AB29-4B9C-B9A4-F0D75500BA58}" type="presParOf" srcId="{FD568E00-CF12-498E-B70A-18BA84F7E4E0}" destId="{6E945153-6308-4230-B3CE-F4030A8B3198}" srcOrd="2" destOrd="0" presId="urn:microsoft.com/office/officeart/2005/8/layout/hierarchy1"/>
    <dgm:cxn modelId="{EC76BD70-990C-49C5-9E99-B9F823863CB7}" type="presParOf" srcId="{FD568E00-CF12-498E-B70A-18BA84F7E4E0}" destId="{F711142D-43F5-4846-9D15-FB1EF9A415E0}" srcOrd="3" destOrd="0" presId="urn:microsoft.com/office/officeart/2005/8/layout/hierarchy1"/>
    <dgm:cxn modelId="{95C2340A-B9A6-4386-A1EA-9ECEBF877725}" type="presParOf" srcId="{F711142D-43F5-4846-9D15-FB1EF9A415E0}" destId="{0C5F2007-418F-44D6-85EF-1EFB89A6B007}" srcOrd="0" destOrd="0" presId="urn:microsoft.com/office/officeart/2005/8/layout/hierarchy1"/>
    <dgm:cxn modelId="{BF6D3964-B6A7-4268-B685-7A268DBF1E53}" type="presParOf" srcId="{0C5F2007-418F-44D6-85EF-1EFB89A6B007}" destId="{1D1B425C-8FBE-48D4-B43D-429735AD3FDC}" srcOrd="0" destOrd="0" presId="urn:microsoft.com/office/officeart/2005/8/layout/hierarchy1"/>
    <dgm:cxn modelId="{679AFB25-4210-4496-A0D5-7E76D8658191}" type="presParOf" srcId="{0C5F2007-418F-44D6-85EF-1EFB89A6B007}" destId="{ED983CF4-BCBB-4FF3-90CB-F142276FCC00}" srcOrd="1" destOrd="0" presId="urn:microsoft.com/office/officeart/2005/8/layout/hierarchy1"/>
    <dgm:cxn modelId="{8617F90A-C1EB-4D33-A62B-C1149F3A63AE}" type="presParOf" srcId="{F711142D-43F5-4846-9D15-FB1EF9A415E0}" destId="{A9353090-60A8-44F7-9088-75703FC54421}" srcOrd="1" destOrd="0" presId="urn:microsoft.com/office/officeart/2005/8/layout/hierarchy1"/>
    <dgm:cxn modelId="{6DC663B0-A992-42B9-AA54-6D024B617DD2}" type="presParOf" srcId="{A9353090-60A8-44F7-9088-75703FC54421}" destId="{D34627EC-DB00-4B98-91B8-B84935A2D8EB}" srcOrd="0" destOrd="0" presId="urn:microsoft.com/office/officeart/2005/8/layout/hierarchy1"/>
    <dgm:cxn modelId="{16FCC462-18DB-41D4-94AD-9E4949310CAD}" type="presParOf" srcId="{A9353090-60A8-44F7-9088-75703FC54421}" destId="{CD096C69-1035-4135-8E69-8740D2F4B0D4}" srcOrd="1" destOrd="0" presId="urn:microsoft.com/office/officeart/2005/8/layout/hierarchy1"/>
    <dgm:cxn modelId="{9AD371A7-CB6E-4EB0-BC1C-1A400DEE2FAD}" type="presParOf" srcId="{CD096C69-1035-4135-8E69-8740D2F4B0D4}" destId="{7449F749-B29B-4738-9243-A1075354DA32}" srcOrd="0" destOrd="0" presId="urn:microsoft.com/office/officeart/2005/8/layout/hierarchy1"/>
    <dgm:cxn modelId="{42ADF6B2-BB4E-4A9D-A8D8-BDA59C27F1BC}" type="presParOf" srcId="{7449F749-B29B-4738-9243-A1075354DA32}" destId="{4BD80A9B-5ECE-469A-832D-855FCD2D10CF}" srcOrd="0" destOrd="0" presId="urn:microsoft.com/office/officeart/2005/8/layout/hierarchy1"/>
    <dgm:cxn modelId="{4DA5F071-B717-411F-A0B9-932481692F32}" type="presParOf" srcId="{7449F749-B29B-4738-9243-A1075354DA32}" destId="{2A5F1EC7-73F9-4D85-8556-4458AF9A3054}" srcOrd="1" destOrd="0" presId="urn:microsoft.com/office/officeart/2005/8/layout/hierarchy1"/>
    <dgm:cxn modelId="{56FD808A-4248-4D5F-8A5E-67A843066F2B}" type="presParOf" srcId="{CD096C69-1035-4135-8E69-8740D2F4B0D4}" destId="{A98D167D-5669-4B97-BE4E-851A862AA824}" srcOrd="1" destOrd="0" presId="urn:microsoft.com/office/officeart/2005/8/layout/hierarchy1"/>
    <dgm:cxn modelId="{9D9FD084-B882-447F-B3B9-56E930DAAF5A}" type="presParOf" srcId="{A98D167D-5669-4B97-BE4E-851A862AA824}" destId="{1AB97934-1DA7-457A-906A-BF0D944D6A01}" srcOrd="0" destOrd="0" presId="urn:microsoft.com/office/officeart/2005/8/layout/hierarchy1"/>
    <dgm:cxn modelId="{2EA148FA-840D-487B-B645-3C740AC4BB46}" type="presParOf" srcId="{A98D167D-5669-4B97-BE4E-851A862AA824}" destId="{5938403C-1E67-42D0-A56C-9AAE3472191B}" srcOrd="1" destOrd="0" presId="urn:microsoft.com/office/officeart/2005/8/layout/hierarchy1"/>
    <dgm:cxn modelId="{339DD308-512A-471B-9CB9-8E3519BF72BF}" type="presParOf" srcId="{5938403C-1E67-42D0-A56C-9AAE3472191B}" destId="{76A3F6AA-AE1C-4BD3-BC57-626E70E3CC71}" srcOrd="0" destOrd="0" presId="urn:microsoft.com/office/officeart/2005/8/layout/hierarchy1"/>
    <dgm:cxn modelId="{FEEA62FC-88C1-4F7D-AE34-9C8013E3E229}" type="presParOf" srcId="{76A3F6AA-AE1C-4BD3-BC57-626E70E3CC71}" destId="{39FB171D-24FB-4FC7-A0E4-1A9C114986F8}" srcOrd="0" destOrd="0" presId="urn:microsoft.com/office/officeart/2005/8/layout/hierarchy1"/>
    <dgm:cxn modelId="{AE0779BD-4BC0-4BD9-BC4C-8649F4544ED5}" type="presParOf" srcId="{76A3F6AA-AE1C-4BD3-BC57-626E70E3CC71}" destId="{7AE16F87-AE00-4BC7-8FF9-0739DDB29147}" srcOrd="1" destOrd="0" presId="urn:microsoft.com/office/officeart/2005/8/layout/hierarchy1"/>
    <dgm:cxn modelId="{E863350A-23FB-4EEF-8796-4F4CD914EDFD}" type="presParOf" srcId="{5938403C-1E67-42D0-A56C-9AAE3472191B}" destId="{F4BE556F-97F6-4D31-93A2-B981E689EB79}" srcOrd="1" destOrd="0" presId="urn:microsoft.com/office/officeart/2005/8/layout/hierarchy1"/>
    <dgm:cxn modelId="{2A556744-C61D-461A-B4F5-5AB016609FA5}" type="presParOf" srcId="{A9353090-60A8-44F7-9088-75703FC54421}" destId="{F973E8D2-2AA5-4942-A49D-FBE541940C3E}" srcOrd="2" destOrd="0" presId="urn:microsoft.com/office/officeart/2005/8/layout/hierarchy1"/>
    <dgm:cxn modelId="{FECA66B4-F310-4D13-94C2-8ACE899BC449}" type="presParOf" srcId="{A9353090-60A8-44F7-9088-75703FC54421}" destId="{900E9EA0-9663-406F-9833-4142664BEEC0}" srcOrd="3" destOrd="0" presId="urn:microsoft.com/office/officeart/2005/8/layout/hierarchy1"/>
    <dgm:cxn modelId="{121F0EBB-E5FD-4AC3-B6C1-DF1AE3306598}" type="presParOf" srcId="{900E9EA0-9663-406F-9833-4142664BEEC0}" destId="{434F8388-8830-4FCF-9337-1CC992265771}" srcOrd="0" destOrd="0" presId="urn:microsoft.com/office/officeart/2005/8/layout/hierarchy1"/>
    <dgm:cxn modelId="{28AE877A-A530-490E-9B8A-50788CD3E4B4}" type="presParOf" srcId="{434F8388-8830-4FCF-9337-1CC992265771}" destId="{3C88E9FB-0BFE-4C01-8012-1692E280EAE6}" srcOrd="0" destOrd="0" presId="urn:microsoft.com/office/officeart/2005/8/layout/hierarchy1"/>
    <dgm:cxn modelId="{533E5CE1-4A84-421F-BDAA-2C9FDB7C58FA}" type="presParOf" srcId="{434F8388-8830-4FCF-9337-1CC992265771}" destId="{028B2BDB-C874-4C93-B17A-1EB79B2163AF}" srcOrd="1" destOrd="0" presId="urn:microsoft.com/office/officeart/2005/8/layout/hierarchy1"/>
    <dgm:cxn modelId="{A940C2EE-E590-4850-A984-ED160DE74984}" type="presParOf" srcId="{900E9EA0-9663-406F-9833-4142664BEEC0}" destId="{BEAD4811-A7A4-4FCE-A1F2-ED71F25676A2}" srcOrd="1" destOrd="0" presId="urn:microsoft.com/office/officeart/2005/8/layout/hierarchy1"/>
    <dgm:cxn modelId="{5FC50CA8-8655-491E-A41C-A995B1F1D161}" type="presParOf" srcId="{BEAD4811-A7A4-4FCE-A1F2-ED71F25676A2}" destId="{5A85BC81-650F-4935-95DE-F69CE56D1796}" srcOrd="0" destOrd="0" presId="urn:microsoft.com/office/officeart/2005/8/layout/hierarchy1"/>
    <dgm:cxn modelId="{4C9AEAC6-BADE-4CB5-BF53-4B2ABA6E89A5}" type="presParOf" srcId="{BEAD4811-A7A4-4FCE-A1F2-ED71F25676A2}" destId="{FFFFE27C-7778-47F7-9848-DDCDD8388160}" srcOrd="1" destOrd="0" presId="urn:microsoft.com/office/officeart/2005/8/layout/hierarchy1"/>
    <dgm:cxn modelId="{A0C79894-7259-4D24-AA6A-D8DD0AE0D653}" type="presParOf" srcId="{FFFFE27C-7778-47F7-9848-DDCDD8388160}" destId="{C8A39374-B1E2-438F-8F3B-8ADEB1B60BA5}" srcOrd="0" destOrd="0" presId="urn:microsoft.com/office/officeart/2005/8/layout/hierarchy1"/>
    <dgm:cxn modelId="{0A466BCB-3399-435F-B83A-A69227EBE9DC}" type="presParOf" srcId="{C8A39374-B1E2-438F-8F3B-8ADEB1B60BA5}" destId="{ED92CCA0-5DB6-4E2E-A98D-465AD3EBB107}" srcOrd="0" destOrd="0" presId="urn:microsoft.com/office/officeart/2005/8/layout/hierarchy1"/>
    <dgm:cxn modelId="{42BA0963-6D7F-4715-93AD-EFD1E9C90138}" type="presParOf" srcId="{C8A39374-B1E2-438F-8F3B-8ADEB1B60BA5}" destId="{CECC80FE-7B62-4CC8-BF7C-020E9471E7E2}" srcOrd="1" destOrd="0" presId="urn:microsoft.com/office/officeart/2005/8/layout/hierarchy1"/>
    <dgm:cxn modelId="{0CAEE6E9-FFB1-4AE8-8238-738FF7917981}" type="presParOf" srcId="{FFFFE27C-7778-47F7-9848-DDCDD8388160}" destId="{FC982680-2BE8-4385-A1C0-688A1643FB55}" srcOrd="1" destOrd="0" presId="urn:microsoft.com/office/officeart/2005/8/layout/hierarchy1"/>
    <dgm:cxn modelId="{252CE4F1-D42F-49BE-8F5B-F66F8A367062}" type="presParOf" srcId="{A9353090-60A8-44F7-9088-75703FC54421}" destId="{94018F81-7D3A-43F9-A841-109CD2E8BB8C}" srcOrd="4" destOrd="0" presId="urn:microsoft.com/office/officeart/2005/8/layout/hierarchy1"/>
    <dgm:cxn modelId="{093933A1-8FDF-4F75-9A8D-512AD9D52B1E}" type="presParOf" srcId="{A9353090-60A8-44F7-9088-75703FC54421}" destId="{A9E32583-E7CD-4AC9-A7AE-110FE321C469}" srcOrd="5" destOrd="0" presId="urn:microsoft.com/office/officeart/2005/8/layout/hierarchy1"/>
    <dgm:cxn modelId="{36FA4EC5-CCE3-44A2-87CB-3420FA563F53}" type="presParOf" srcId="{A9E32583-E7CD-4AC9-A7AE-110FE321C469}" destId="{FC19E81C-B394-45D7-9411-E2F9A2AEDEFB}" srcOrd="0" destOrd="0" presId="urn:microsoft.com/office/officeart/2005/8/layout/hierarchy1"/>
    <dgm:cxn modelId="{CCC52C3A-3C20-4DEF-81DC-281C47FD0052}" type="presParOf" srcId="{FC19E81C-B394-45D7-9411-E2F9A2AEDEFB}" destId="{CEFD4617-4B8C-4E59-A109-A01AA7458717}" srcOrd="0" destOrd="0" presId="urn:microsoft.com/office/officeart/2005/8/layout/hierarchy1"/>
    <dgm:cxn modelId="{DD719377-82B6-4BD4-8367-A024584F4634}" type="presParOf" srcId="{FC19E81C-B394-45D7-9411-E2F9A2AEDEFB}" destId="{B07E478F-231F-4BD5-8DCA-4832B078E6C3}" srcOrd="1" destOrd="0" presId="urn:microsoft.com/office/officeart/2005/8/layout/hierarchy1"/>
    <dgm:cxn modelId="{4C9A96A1-718D-4C8E-99B7-A9060BE81E18}" type="presParOf" srcId="{A9E32583-E7CD-4AC9-A7AE-110FE321C469}" destId="{4EA28DC8-55A8-4CB8-B0A9-C517EFE6BE26}" srcOrd="1" destOrd="0" presId="urn:microsoft.com/office/officeart/2005/8/layout/hierarchy1"/>
    <dgm:cxn modelId="{7889EFC8-C380-4883-AAF5-4C1FE196C5C7}" type="presParOf" srcId="{4EA28DC8-55A8-4CB8-B0A9-C517EFE6BE26}" destId="{F7E642EB-77C9-449F-9E53-52D725A32539}" srcOrd="0" destOrd="0" presId="urn:microsoft.com/office/officeart/2005/8/layout/hierarchy1"/>
    <dgm:cxn modelId="{716E7D4D-F420-4EAC-BBB3-A9C1D15006C1}" type="presParOf" srcId="{4EA28DC8-55A8-4CB8-B0A9-C517EFE6BE26}" destId="{4815BC0A-DB5E-48D0-BCC5-B5276895B323}" srcOrd="1" destOrd="0" presId="urn:microsoft.com/office/officeart/2005/8/layout/hierarchy1"/>
    <dgm:cxn modelId="{E83CEF43-32B6-4D7E-8E58-B4FB0319502D}" type="presParOf" srcId="{4815BC0A-DB5E-48D0-BCC5-B5276895B323}" destId="{F82EF650-64DC-46BD-999A-2718A565F364}" srcOrd="0" destOrd="0" presId="urn:microsoft.com/office/officeart/2005/8/layout/hierarchy1"/>
    <dgm:cxn modelId="{221D704F-5D25-4F06-842C-2E08C35E7347}" type="presParOf" srcId="{F82EF650-64DC-46BD-999A-2718A565F364}" destId="{D8ED9E54-4E02-4F99-A30B-C9106B65747D}" srcOrd="0" destOrd="0" presId="urn:microsoft.com/office/officeart/2005/8/layout/hierarchy1"/>
    <dgm:cxn modelId="{C993A0B0-EA62-47D1-B534-FF48D6371DB3}" type="presParOf" srcId="{F82EF650-64DC-46BD-999A-2718A565F364}" destId="{C4AD0FF3-089A-4728-A301-FED6F2A12763}" srcOrd="1" destOrd="0" presId="urn:microsoft.com/office/officeart/2005/8/layout/hierarchy1"/>
    <dgm:cxn modelId="{24AF8C1B-C83F-420F-84AE-711623B94F74}" type="presParOf" srcId="{4815BC0A-DB5E-48D0-BCC5-B5276895B323}" destId="{630D45A9-C138-49FE-AF06-E1B4F8C2A3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642EB-77C9-449F-9E53-52D725A32539}">
      <dsp:nvSpPr>
        <dsp:cNvPr id="0" name=""/>
        <dsp:cNvSpPr/>
      </dsp:nvSpPr>
      <dsp:spPr>
        <a:xfrm>
          <a:off x="6447948" y="3327926"/>
          <a:ext cx="91440" cy="3891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1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18F81-7D3A-43F9-A841-109CD2E8BB8C}">
      <dsp:nvSpPr>
        <dsp:cNvPr id="0" name=""/>
        <dsp:cNvSpPr/>
      </dsp:nvSpPr>
      <dsp:spPr>
        <a:xfrm>
          <a:off x="4858196" y="2089055"/>
          <a:ext cx="1635472" cy="389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206"/>
              </a:lnTo>
              <a:lnTo>
                <a:pt x="1635472" y="265206"/>
              </a:lnTo>
              <a:lnTo>
                <a:pt x="1635472" y="3891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5BC81-650F-4935-95DE-F69CE56D1796}">
      <dsp:nvSpPr>
        <dsp:cNvPr id="0" name=""/>
        <dsp:cNvSpPr/>
      </dsp:nvSpPr>
      <dsp:spPr>
        <a:xfrm>
          <a:off x="4812476" y="3327926"/>
          <a:ext cx="91440" cy="3891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1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3E8D2-2AA5-4942-A49D-FBE541940C3E}">
      <dsp:nvSpPr>
        <dsp:cNvPr id="0" name=""/>
        <dsp:cNvSpPr/>
      </dsp:nvSpPr>
      <dsp:spPr>
        <a:xfrm>
          <a:off x="4812476" y="2089055"/>
          <a:ext cx="91440" cy="3891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1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97934-1DA7-457A-906A-BF0D944D6A01}">
      <dsp:nvSpPr>
        <dsp:cNvPr id="0" name=""/>
        <dsp:cNvSpPr/>
      </dsp:nvSpPr>
      <dsp:spPr>
        <a:xfrm>
          <a:off x="3177004" y="3327926"/>
          <a:ext cx="91440" cy="3891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1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627EC-DB00-4B98-91B8-B84935A2D8EB}">
      <dsp:nvSpPr>
        <dsp:cNvPr id="0" name=""/>
        <dsp:cNvSpPr/>
      </dsp:nvSpPr>
      <dsp:spPr>
        <a:xfrm>
          <a:off x="3222724" y="2089055"/>
          <a:ext cx="1635472" cy="389168"/>
        </a:xfrm>
        <a:custGeom>
          <a:avLst/>
          <a:gdLst/>
          <a:ahLst/>
          <a:cxnLst/>
          <a:rect l="0" t="0" r="0" b="0"/>
          <a:pathLst>
            <a:path>
              <a:moveTo>
                <a:pt x="1635472" y="0"/>
              </a:moveTo>
              <a:lnTo>
                <a:pt x="1635472" y="265206"/>
              </a:lnTo>
              <a:lnTo>
                <a:pt x="0" y="265206"/>
              </a:lnTo>
              <a:lnTo>
                <a:pt x="0" y="3891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45153-6308-4230-B3CE-F4030A8B3198}">
      <dsp:nvSpPr>
        <dsp:cNvPr id="0" name=""/>
        <dsp:cNvSpPr/>
      </dsp:nvSpPr>
      <dsp:spPr>
        <a:xfrm>
          <a:off x="3222724" y="850185"/>
          <a:ext cx="1635472" cy="389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206"/>
              </a:lnTo>
              <a:lnTo>
                <a:pt x="1635472" y="265206"/>
              </a:lnTo>
              <a:lnTo>
                <a:pt x="1635472" y="389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B93CB-681E-4069-8F27-EC7674243DDF}">
      <dsp:nvSpPr>
        <dsp:cNvPr id="0" name=""/>
        <dsp:cNvSpPr/>
      </dsp:nvSpPr>
      <dsp:spPr>
        <a:xfrm>
          <a:off x="1541531" y="2089055"/>
          <a:ext cx="91440" cy="3891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1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0FA85-D2D0-46F2-8485-E2330086377A}">
      <dsp:nvSpPr>
        <dsp:cNvPr id="0" name=""/>
        <dsp:cNvSpPr/>
      </dsp:nvSpPr>
      <dsp:spPr>
        <a:xfrm>
          <a:off x="1587251" y="850185"/>
          <a:ext cx="1635472" cy="389168"/>
        </a:xfrm>
        <a:custGeom>
          <a:avLst/>
          <a:gdLst/>
          <a:ahLst/>
          <a:cxnLst/>
          <a:rect l="0" t="0" r="0" b="0"/>
          <a:pathLst>
            <a:path>
              <a:moveTo>
                <a:pt x="1635472" y="0"/>
              </a:moveTo>
              <a:lnTo>
                <a:pt x="1635472" y="265206"/>
              </a:lnTo>
              <a:lnTo>
                <a:pt x="0" y="265206"/>
              </a:lnTo>
              <a:lnTo>
                <a:pt x="0" y="389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B49D4-29A1-4E6F-9D11-75BD08B51467}">
      <dsp:nvSpPr>
        <dsp:cNvPr id="0" name=""/>
        <dsp:cNvSpPr/>
      </dsp:nvSpPr>
      <dsp:spPr>
        <a:xfrm>
          <a:off x="2553667" y="483"/>
          <a:ext cx="1338113" cy="849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90AAF-A0A2-4D8B-8234-341C5C879641}">
      <dsp:nvSpPr>
        <dsp:cNvPr id="0" name=""/>
        <dsp:cNvSpPr/>
      </dsp:nvSpPr>
      <dsp:spPr>
        <a:xfrm>
          <a:off x="2702346" y="141728"/>
          <a:ext cx="1338113" cy="849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hlásky</a:t>
          </a:r>
        </a:p>
      </dsp:txBody>
      <dsp:txXfrm>
        <a:off x="2727233" y="166615"/>
        <a:ext cx="1288339" cy="799928"/>
      </dsp:txXfrm>
    </dsp:sp>
    <dsp:sp modelId="{6A2F316A-C732-4911-9CC9-443BD65CFDAB}">
      <dsp:nvSpPr>
        <dsp:cNvPr id="0" name=""/>
        <dsp:cNvSpPr/>
      </dsp:nvSpPr>
      <dsp:spPr>
        <a:xfrm>
          <a:off x="918195" y="1239353"/>
          <a:ext cx="1338113" cy="849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E722-D56E-466F-A888-9632744642A1}">
      <dsp:nvSpPr>
        <dsp:cNvPr id="0" name=""/>
        <dsp:cNvSpPr/>
      </dsp:nvSpPr>
      <dsp:spPr>
        <a:xfrm>
          <a:off x="1066874" y="1380598"/>
          <a:ext cx="1338113" cy="849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samohlásky = vokály</a:t>
          </a:r>
        </a:p>
      </dsp:txBody>
      <dsp:txXfrm>
        <a:off x="1091761" y="1405485"/>
        <a:ext cx="1288339" cy="799928"/>
      </dsp:txXfrm>
    </dsp:sp>
    <dsp:sp modelId="{10E47A68-B937-48DF-A55D-35B1770C0BB9}">
      <dsp:nvSpPr>
        <dsp:cNvPr id="0" name=""/>
        <dsp:cNvSpPr/>
      </dsp:nvSpPr>
      <dsp:spPr>
        <a:xfrm>
          <a:off x="918195" y="2478223"/>
          <a:ext cx="1338113" cy="849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89C3A-65CE-4F33-BDBB-95E1B7D4E716}">
      <dsp:nvSpPr>
        <dsp:cNvPr id="0" name=""/>
        <dsp:cNvSpPr/>
      </dsp:nvSpPr>
      <dsp:spPr>
        <a:xfrm>
          <a:off x="1066874" y="2619469"/>
          <a:ext cx="1338113" cy="849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a, e, i, o, u</a:t>
          </a:r>
        </a:p>
      </dsp:txBody>
      <dsp:txXfrm>
        <a:off x="1091761" y="2644356"/>
        <a:ext cx="1288339" cy="799928"/>
      </dsp:txXfrm>
    </dsp:sp>
    <dsp:sp modelId="{1D1B425C-8FBE-48D4-B43D-429735AD3FDC}">
      <dsp:nvSpPr>
        <dsp:cNvPr id="0" name=""/>
        <dsp:cNvSpPr/>
      </dsp:nvSpPr>
      <dsp:spPr>
        <a:xfrm>
          <a:off x="4189139" y="1239353"/>
          <a:ext cx="1338113" cy="849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83CF4-BCBB-4FF3-90CB-F142276FCC00}">
      <dsp:nvSpPr>
        <dsp:cNvPr id="0" name=""/>
        <dsp:cNvSpPr/>
      </dsp:nvSpPr>
      <dsp:spPr>
        <a:xfrm>
          <a:off x="4337818" y="1380598"/>
          <a:ext cx="1338113" cy="849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souhlásky = konsonanty</a:t>
          </a:r>
        </a:p>
      </dsp:txBody>
      <dsp:txXfrm>
        <a:off x="4362705" y="1405485"/>
        <a:ext cx="1288339" cy="799928"/>
      </dsp:txXfrm>
    </dsp:sp>
    <dsp:sp modelId="{4BD80A9B-5ECE-469A-832D-855FCD2D10CF}">
      <dsp:nvSpPr>
        <dsp:cNvPr id="0" name=""/>
        <dsp:cNvSpPr/>
      </dsp:nvSpPr>
      <dsp:spPr>
        <a:xfrm>
          <a:off x="2553667" y="2478223"/>
          <a:ext cx="1338113" cy="849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F1EC7-73F9-4D85-8556-4458AF9A3054}">
      <dsp:nvSpPr>
        <dsp:cNvPr id="0" name=""/>
        <dsp:cNvSpPr/>
      </dsp:nvSpPr>
      <dsp:spPr>
        <a:xfrm>
          <a:off x="2702346" y="2619469"/>
          <a:ext cx="1338113" cy="849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tvrdé</a:t>
          </a:r>
        </a:p>
      </dsp:txBody>
      <dsp:txXfrm>
        <a:off x="2727233" y="2644356"/>
        <a:ext cx="1288339" cy="799928"/>
      </dsp:txXfrm>
    </dsp:sp>
    <dsp:sp modelId="{39FB171D-24FB-4FC7-A0E4-1A9C114986F8}">
      <dsp:nvSpPr>
        <dsp:cNvPr id="0" name=""/>
        <dsp:cNvSpPr/>
      </dsp:nvSpPr>
      <dsp:spPr>
        <a:xfrm>
          <a:off x="2553667" y="3717094"/>
          <a:ext cx="1338113" cy="849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16F87-AE00-4BC7-8FF9-0739DDB29147}">
      <dsp:nvSpPr>
        <dsp:cNvPr id="0" name=""/>
        <dsp:cNvSpPr/>
      </dsp:nvSpPr>
      <dsp:spPr>
        <a:xfrm>
          <a:off x="2702346" y="3858339"/>
          <a:ext cx="1338113" cy="849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h, ch, k , r, d, t, n</a:t>
          </a:r>
        </a:p>
      </dsp:txBody>
      <dsp:txXfrm>
        <a:off x="2727233" y="3883226"/>
        <a:ext cx="1288339" cy="799928"/>
      </dsp:txXfrm>
    </dsp:sp>
    <dsp:sp modelId="{3C88E9FB-0BFE-4C01-8012-1692E280EAE6}">
      <dsp:nvSpPr>
        <dsp:cNvPr id="0" name=""/>
        <dsp:cNvSpPr/>
      </dsp:nvSpPr>
      <dsp:spPr>
        <a:xfrm>
          <a:off x="4189139" y="2478223"/>
          <a:ext cx="1338113" cy="849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B2BDB-C874-4C93-B17A-1EB79B2163AF}">
      <dsp:nvSpPr>
        <dsp:cNvPr id="0" name=""/>
        <dsp:cNvSpPr/>
      </dsp:nvSpPr>
      <dsp:spPr>
        <a:xfrm>
          <a:off x="4337818" y="2619469"/>
          <a:ext cx="1338113" cy="849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měkké</a:t>
          </a:r>
        </a:p>
      </dsp:txBody>
      <dsp:txXfrm>
        <a:off x="4362705" y="2644356"/>
        <a:ext cx="1288339" cy="799928"/>
      </dsp:txXfrm>
    </dsp:sp>
    <dsp:sp modelId="{ED92CCA0-5DB6-4E2E-A98D-465AD3EBB107}">
      <dsp:nvSpPr>
        <dsp:cNvPr id="0" name=""/>
        <dsp:cNvSpPr/>
      </dsp:nvSpPr>
      <dsp:spPr>
        <a:xfrm>
          <a:off x="4189139" y="3717094"/>
          <a:ext cx="1338113" cy="849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C80FE-7B62-4CC8-BF7C-020E9471E7E2}">
      <dsp:nvSpPr>
        <dsp:cNvPr id="0" name=""/>
        <dsp:cNvSpPr/>
      </dsp:nvSpPr>
      <dsp:spPr>
        <a:xfrm>
          <a:off x="4337818" y="3858339"/>
          <a:ext cx="1338113" cy="849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ž, š, č, ř, c, j, ď, ť, ň</a:t>
          </a:r>
        </a:p>
      </dsp:txBody>
      <dsp:txXfrm>
        <a:off x="4362705" y="3883226"/>
        <a:ext cx="1288339" cy="799928"/>
      </dsp:txXfrm>
    </dsp:sp>
    <dsp:sp modelId="{CEFD4617-4B8C-4E59-A109-A01AA7458717}">
      <dsp:nvSpPr>
        <dsp:cNvPr id="0" name=""/>
        <dsp:cNvSpPr/>
      </dsp:nvSpPr>
      <dsp:spPr>
        <a:xfrm>
          <a:off x="5824611" y="2478223"/>
          <a:ext cx="1338113" cy="849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E478F-231F-4BD5-8DCA-4832B078E6C3}">
      <dsp:nvSpPr>
        <dsp:cNvPr id="0" name=""/>
        <dsp:cNvSpPr/>
      </dsp:nvSpPr>
      <dsp:spPr>
        <a:xfrm>
          <a:off x="5973291" y="2619469"/>
          <a:ext cx="1338113" cy="849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obojetné</a:t>
          </a:r>
        </a:p>
      </dsp:txBody>
      <dsp:txXfrm>
        <a:off x="5998178" y="2644356"/>
        <a:ext cx="1288339" cy="799928"/>
      </dsp:txXfrm>
    </dsp:sp>
    <dsp:sp modelId="{D8ED9E54-4E02-4F99-A30B-C9106B65747D}">
      <dsp:nvSpPr>
        <dsp:cNvPr id="0" name=""/>
        <dsp:cNvSpPr/>
      </dsp:nvSpPr>
      <dsp:spPr>
        <a:xfrm>
          <a:off x="5824611" y="3717094"/>
          <a:ext cx="1338113" cy="849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D0FF3-089A-4728-A301-FED6F2A12763}">
      <dsp:nvSpPr>
        <dsp:cNvPr id="0" name=""/>
        <dsp:cNvSpPr/>
      </dsp:nvSpPr>
      <dsp:spPr>
        <a:xfrm>
          <a:off x="5973291" y="3858339"/>
          <a:ext cx="1338113" cy="849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b, f, l, m, p s, v, z</a:t>
          </a:r>
        </a:p>
      </dsp:txBody>
      <dsp:txXfrm>
        <a:off x="5998178" y="3883226"/>
        <a:ext cx="1288339" cy="799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074F-50B8-450B-8EEA-C0818437266D}" type="datetimeFigureOut">
              <a:rPr lang="cs-CZ" smtClean="0"/>
              <a:t>22.09.2025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8FB-4BC7-4BEF-98CE-8C481DEDD0D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074F-50B8-450B-8EEA-C0818437266D}" type="datetimeFigureOut">
              <a:rPr lang="cs-CZ" smtClean="0"/>
              <a:t>22.09.2025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8FB-4BC7-4BEF-98CE-8C481DEDD0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074F-50B8-450B-8EEA-C0818437266D}" type="datetimeFigureOut">
              <a:rPr lang="cs-CZ" smtClean="0"/>
              <a:t>22.09.2025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8FB-4BC7-4BEF-98CE-8C481DEDD0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074F-50B8-450B-8EEA-C0818437266D}" type="datetimeFigureOut">
              <a:rPr lang="cs-CZ" smtClean="0"/>
              <a:t>22.09.2025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8FB-4BC7-4BEF-98CE-8C481DEDD0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074F-50B8-450B-8EEA-C0818437266D}" type="datetimeFigureOut">
              <a:rPr lang="cs-CZ" smtClean="0"/>
              <a:t>22.09.2025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F588FB-4BC7-4BEF-98CE-8C481DEDD0D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074F-50B8-450B-8EEA-C0818437266D}" type="datetimeFigureOut">
              <a:rPr lang="cs-CZ" smtClean="0"/>
              <a:t>22.09.2025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8FB-4BC7-4BEF-98CE-8C481DEDD0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074F-50B8-450B-8EEA-C0818437266D}" type="datetimeFigureOut">
              <a:rPr lang="cs-CZ" smtClean="0"/>
              <a:t>22.09.2025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8FB-4BC7-4BEF-98CE-8C481DEDD0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074F-50B8-450B-8EEA-C0818437266D}" type="datetimeFigureOut">
              <a:rPr lang="cs-CZ" smtClean="0"/>
              <a:t>22.09.2025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8FB-4BC7-4BEF-98CE-8C481DEDD0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074F-50B8-450B-8EEA-C0818437266D}" type="datetimeFigureOut">
              <a:rPr lang="cs-CZ" smtClean="0"/>
              <a:t>22.09.2025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8FB-4BC7-4BEF-98CE-8C481DEDD0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074F-50B8-450B-8EEA-C0818437266D}" type="datetimeFigureOut">
              <a:rPr lang="cs-CZ" smtClean="0"/>
              <a:t>22.09.2025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8FB-4BC7-4BEF-98CE-8C481DEDD0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074F-50B8-450B-8EEA-C0818437266D}" type="datetimeFigureOut">
              <a:rPr lang="cs-CZ" smtClean="0"/>
              <a:t>22.09.2025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88FB-4BC7-4BEF-98CE-8C481DEDD0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0E074F-50B8-450B-8EEA-C0818437266D}" type="datetimeFigureOut">
              <a:rPr lang="cs-CZ" smtClean="0"/>
              <a:t>22.09.2025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F588FB-4BC7-4BEF-98CE-8C481DEDD0DD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cestina.cz/diktaty-a-pravopisna-cviceni-pro-zakladni-skoly/pravopisne-opacko-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Zvuková stránka jazyka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Hláskosloví</a:t>
            </a:r>
          </a:p>
        </p:txBody>
      </p:sp>
    </p:spTree>
    <p:extLst>
      <p:ext uri="{BB962C8B-B14F-4D97-AF65-F5344CB8AC3E}">
        <p14:creationId xmlns:p14="http://schemas.microsoft.com/office/powerpoint/2010/main" val="3730821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C000"/>
                </a:solidFill>
              </a:rPr>
              <a:t>Vyznač slova, v nichž je </a:t>
            </a:r>
            <a:r>
              <a:rPr lang="cs-CZ" b="0" dirty="0">
                <a:solidFill>
                  <a:srgbClr val="FFC000"/>
                </a:solidFill>
              </a:rPr>
              <a:t>ou</a:t>
            </a:r>
            <a:r>
              <a:rPr lang="cs-CZ" dirty="0">
                <a:solidFill>
                  <a:srgbClr val="FFC000"/>
                </a:solidFill>
              </a:rPr>
              <a:t> dvojhláska, </a:t>
            </a:r>
            <a:r>
              <a:rPr lang="cs-CZ" dirty="0" err="1">
                <a:solidFill>
                  <a:srgbClr val="FFC000"/>
                </a:solidFill>
              </a:rPr>
              <a:t>cv</a:t>
            </a:r>
            <a:r>
              <a:rPr lang="cs-CZ" dirty="0">
                <a:solidFill>
                  <a:srgbClr val="FFC000"/>
                </a:solidFill>
              </a:rPr>
              <a:t>. 2/str. 13</a:t>
            </a:r>
            <a:endParaRPr lang="cs-CZ" b="0" dirty="0">
              <a:solidFill>
                <a:srgbClr val="FFC00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5400" dirty="0"/>
              <a:t>stroužek, bloudit, poučovat, poupě, foukat, pousmát se, samouk, pouze, louka, doučit se</a:t>
            </a:r>
          </a:p>
        </p:txBody>
      </p:sp>
    </p:spTree>
    <p:extLst>
      <p:ext uri="{BB962C8B-B14F-4D97-AF65-F5344CB8AC3E}">
        <p14:creationId xmlns:p14="http://schemas.microsoft.com/office/powerpoint/2010/main" val="145298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C000"/>
                </a:solidFill>
              </a:rPr>
              <a:t>Vyznač slova, v nichž je </a:t>
            </a:r>
            <a:r>
              <a:rPr lang="cs-CZ" b="0" dirty="0">
                <a:solidFill>
                  <a:srgbClr val="FFC000"/>
                </a:solidFill>
              </a:rPr>
              <a:t>ou</a:t>
            </a:r>
            <a:r>
              <a:rPr lang="cs-CZ" dirty="0">
                <a:solidFill>
                  <a:srgbClr val="FFC000"/>
                </a:solidFill>
              </a:rPr>
              <a:t> dvojhláska</a:t>
            </a:r>
            <a:endParaRPr lang="cs-CZ" b="0" dirty="0">
              <a:solidFill>
                <a:srgbClr val="FFC00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5400" dirty="0">
                <a:solidFill>
                  <a:srgbClr val="FF0000"/>
                </a:solidFill>
              </a:rPr>
              <a:t>stroužek</a:t>
            </a:r>
            <a:r>
              <a:rPr lang="cs-CZ" sz="5400" dirty="0"/>
              <a:t>, </a:t>
            </a:r>
            <a:r>
              <a:rPr lang="cs-CZ" sz="5400" dirty="0">
                <a:solidFill>
                  <a:srgbClr val="FF0000"/>
                </a:solidFill>
              </a:rPr>
              <a:t>bloudit</a:t>
            </a:r>
            <a:r>
              <a:rPr lang="cs-CZ" sz="5400" dirty="0"/>
              <a:t>, poučovat, </a:t>
            </a:r>
            <a:r>
              <a:rPr lang="cs-CZ" sz="5400" dirty="0">
                <a:solidFill>
                  <a:srgbClr val="FF0000"/>
                </a:solidFill>
              </a:rPr>
              <a:t>poupě</a:t>
            </a:r>
            <a:r>
              <a:rPr lang="cs-CZ" sz="5400" dirty="0"/>
              <a:t>, </a:t>
            </a:r>
            <a:r>
              <a:rPr lang="cs-CZ" sz="5400" dirty="0">
                <a:solidFill>
                  <a:srgbClr val="FF0000"/>
                </a:solidFill>
              </a:rPr>
              <a:t>foukat</a:t>
            </a:r>
            <a:r>
              <a:rPr lang="cs-CZ" sz="5400" dirty="0"/>
              <a:t>, pousmát se, samouk, </a:t>
            </a:r>
            <a:r>
              <a:rPr lang="cs-CZ" sz="5400" dirty="0">
                <a:solidFill>
                  <a:srgbClr val="FF0000"/>
                </a:solidFill>
              </a:rPr>
              <a:t>pouze</a:t>
            </a:r>
            <a:r>
              <a:rPr lang="cs-CZ" sz="5400" dirty="0"/>
              <a:t>, </a:t>
            </a:r>
            <a:r>
              <a:rPr lang="cs-CZ" sz="5400" dirty="0">
                <a:solidFill>
                  <a:srgbClr val="FF0000"/>
                </a:solidFill>
              </a:rPr>
              <a:t>louka</a:t>
            </a:r>
            <a:r>
              <a:rPr lang="cs-CZ" sz="5400" dirty="0"/>
              <a:t>, doučit se</a:t>
            </a:r>
          </a:p>
        </p:txBody>
      </p:sp>
    </p:spTree>
    <p:extLst>
      <p:ext uri="{BB962C8B-B14F-4D97-AF65-F5344CB8AC3E}">
        <p14:creationId xmlns:p14="http://schemas.microsoft.com/office/powerpoint/2010/main" val="399260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dvídek\AppData\Local\Microsoft\Windows\Temporary Internet Files\Content.IE5\A267AXCF\MP9004052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608210" cy="18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C000"/>
                </a:solidFill>
              </a:rPr>
              <a:t>Vysvětli významové rozdíly u slov s odlišnou délkou samohlásek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cs-CZ" sz="5400" dirty="0"/>
              <a:t>domů x domu</a:t>
            </a:r>
          </a:p>
          <a:p>
            <a:pPr marL="45720" indent="0" algn="ctr">
              <a:buNone/>
            </a:pPr>
            <a:r>
              <a:rPr lang="cs-CZ" sz="5400" dirty="0"/>
              <a:t>psi x psí</a:t>
            </a:r>
          </a:p>
          <a:p>
            <a:pPr marL="45720" indent="0" algn="ctr">
              <a:buNone/>
            </a:pPr>
            <a:r>
              <a:rPr lang="cs-CZ" sz="5400" dirty="0"/>
              <a:t>hrany x hraný</a:t>
            </a:r>
          </a:p>
          <a:p>
            <a:pPr marL="45720" indent="0" algn="ctr">
              <a:buNone/>
            </a:pPr>
            <a:r>
              <a:rPr lang="cs-CZ" sz="5400" dirty="0"/>
              <a:t>slevy x sleví</a:t>
            </a:r>
          </a:p>
          <a:p>
            <a:pPr marL="45720" indent="0" algn="ctr">
              <a:buNone/>
            </a:pPr>
            <a:r>
              <a:rPr lang="cs-CZ" sz="5400" dirty="0"/>
              <a:t>hračka x hráčka</a:t>
            </a:r>
          </a:p>
          <a:p>
            <a:pPr marL="45720" indent="0" algn="ctr">
              <a:buNone/>
            </a:pPr>
            <a:r>
              <a:rPr lang="cs-CZ" sz="5400" dirty="0"/>
              <a:t>dráha x drahá</a:t>
            </a:r>
          </a:p>
          <a:p>
            <a:pPr marL="45720" indent="0" algn="ctr">
              <a:buNone/>
            </a:pPr>
            <a:r>
              <a:rPr lang="cs-CZ" sz="5400" dirty="0"/>
              <a:t>vir x vír</a:t>
            </a:r>
          </a:p>
          <a:p>
            <a:pPr marL="45720" indent="0" algn="ctr">
              <a:buNone/>
            </a:pPr>
            <a:r>
              <a:rPr lang="cs-CZ" sz="5400" dirty="0"/>
              <a:t>pata x pátá</a:t>
            </a:r>
          </a:p>
        </p:txBody>
      </p:sp>
      <p:pic>
        <p:nvPicPr>
          <p:cNvPr id="2051" name="Picture 3" descr="C:\Users\Medvídek\AppData\Local\Microsoft\Windows\Temporary Internet Files\Content.IE5\STGJHBOF\MC9003536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2627313"/>
            <a:ext cx="1266825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dvídek\AppData\Local\Microsoft\Windows\Temporary Internet Files\Content.IE5\JUTMMCP8\MC9003456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360863"/>
            <a:ext cx="1636712" cy="17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edvídek\AppData\Local\Microsoft\Windows\Temporary Internet Files\Content.IE5\A267AXCF\MP90040689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78338"/>
            <a:ext cx="2379613" cy="190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7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C000"/>
                </a:solidFill>
              </a:rPr>
              <a:t>Spisovná výslovnost souhlásek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Souhlásky, při jejichž výslovnosti se hlasivky </a:t>
            </a:r>
            <a:r>
              <a:rPr lang="cs-CZ" b="1" dirty="0"/>
              <a:t> chvějí</a:t>
            </a:r>
            <a:r>
              <a:rPr lang="cs-CZ" dirty="0"/>
              <a:t>, jsou </a:t>
            </a:r>
            <a:r>
              <a:rPr lang="cs-CZ" b="1" dirty="0"/>
              <a:t>znělé. </a:t>
            </a:r>
            <a:r>
              <a:rPr lang="cs-CZ" dirty="0"/>
              <a:t>Ostatní jsou </a:t>
            </a:r>
            <a:r>
              <a:rPr lang="cs-CZ" b="1" dirty="0"/>
              <a:t>neznělé.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Souhlásky nepárové: </a:t>
            </a:r>
          </a:p>
          <a:p>
            <a:pPr lvl="1"/>
            <a:r>
              <a:rPr lang="cs-CZ" sz="2000" b="1" dirty="0"/>
              <a:t>pouze znělé: r, l, m, n, ň, j</a:t>
            </a:r>
          </a:p>
          <a:p>
            <a:pPr lvl="1"/>
            <a:r>
              <a:rPr lang="cs-CZ" sz="2000" b="1" dirty="0"/>
              <a:t>pouze neznělé: c, č</a:t>
            </a:r>
          </a:p>
          <a:p>
            <a:pPr lvl="1"/>
            <a:r>
              <a:rPr lang="cs-CZ" sz="2000" b="1" dirty="0"/>
              <a:t>ř může být znělé (řepa, dřevo) nebo neznělé (tři, pepř)</a:t>
            </a:r>
          </a:p>
          <a:p>
            <a:pPr marL="137160" indent="0">
              <a:buNone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41144"/>
              </p:ext>
            </p:extLst>
          </p:nvPr>
        </p:nvGraphicFramePr>
        <p:xfrm>
          <a:off x="827580" y="3068960"/>
          <a:ext cx="79928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znělé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neznělé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201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Spisovná výslovnost souhlásek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cs-CZ" sz="2400" dirty="0"/>
              <a:t>Pokud se vedle sebe ve slově nebo na rozhraní předložky a slova setkají dvě párové souhlásky, které se liší znělostí, vyslovuje se celá skupina </a:t>
            </a:r>
            <a:r>
              <a:rPr lang="cs-CZ" sz="2400" b="1" dirty="0"/>
              <a:t>zněle </a:t>
            </a:r>
            <a:r>
              <a:rPr lang="cs-CZ" sz="2400" dirty="0"/>
              <a:t>nebo </a:t>
            </a:r>
            <a:r>
              <a:rPr lang="cs-CZ" sz="2400" b="1" dirty="0"/>
              <a:t>nezněle.</a:t>
            </a:r>
            <a:r>
              <a:rPr lang="cs-CZ" sz="2400" dirty="0"/>
              <a:t> Rozhoduje o tom poslední hláska ve skupině.</a:t>
            </a:r>
          </a:p>
          <a:p>
            <a:pPr marL="137160" indent="0">
              <a:buNone/>
            </a:pPr>
            <a:r>
              <a:rPr lang="cs-CZ" sz="2400" dirty="0"/>
              <a:t>Tomuto jevu říkáme </a:t>
            </a:r>
            <a:r>
              <a:rPr lang="cs-CZ" sz="2400" b="1" dirty="0">
                <a:solidFill>
                  <a:srgbClr val="FF0000"/>
                </a:solidFill>
              </a:rPr>
              <a:t>spodoba znělosti</a:t>
            </a:r>
            <a:r>
              <a:rPr lang="cs-CZ" sz="2400" dirty="0"/>
              <a:t>.</a:t>
            </a:r>
          </a:p>
          <a:p>
            <a:pPr marL="137160" indent="0" algn="just">
              <a:buNone/>
            </a:pPr>
            <a:r>
              <a:rPr lang="cs-CZ" sz="2400" dirty="0"/>
              <a:t>V psaných projevech se neřídíme výslovností, ale zachováváme v různých tvarech slova a ve slovech příbuzných stejnou pravopisnou podobu.</a:t>
            </a:r>
          </a:p>
          <a:p>
            <a:pPr marL="137160" indent="0" algn="ctr">
              <a:buNone/>
            </a:pPr>
            <a:r>
              <a:rPr lang="cs-CZ" sz="2400" i="1" dirty="0">
                <a:solidFill>
                  <a:srgbClr val="FF0000"/>
                </a:solidFill>
              </a:rPr>
              <a:t>hloubka – hloubek – hlubina; platba – plateb – platební</a:t>
            </a:r>
          </a:p>
          <a:p>
            <a:pPr marL="137160" indent="0" algn="ctr">
              <a:buNone/>
            </a:pPr>
            <a:r>
              <a:rPr lang="cs-CZ" sz="2400" dirty="0"/>
              <a:t>Na konci slova se párové souhlásky znělé mění v neznělé:</a:t>
            </a:r>
          </a:p>
          <a:p>
            <a:pPr marL="137160" indent="0" algn="just">
              <a:buNone/>
            </a:pPr>
            <a:r>
              <a:rPr lang="cs-CZ" sz="2400" dirty="0"/>
              <a:t>hrad </a:t>
            </a:r>
            <a:r>
              <a:rPr lang="en-US" sz="2400" dirty="0"/>
              <a:t>[</a:t>
            </a:r>
            <a:r>
              <a:rPr lang="en-US" sz="2400" dirty="0" err="1"/>
              <a:t>hrat</a:t>
            </a:r>
            <a:r>
              <a:rPr lang="en-US" sz="2400" dirty="0"/>
              <a:t>]</a:t>
            </a:r>
            <a:r>
              <a:rPr lang="cs-CZ" sz="2400" dirty="0"/>
              <a:t>, dub </a:t>
            </a:r>
            <a:r>
              <a:rPr lang="en-US" sz="2400" dirty="0"/>
              <a:t>[</a:t>
            </a:r>
            <a:r>
              <a:rPr lang="cs-CZ" sz="2400" dirty="0"/>
              <a:t>dup</a:t>
            </a:r>
            <a:r>
              <a:rPr lang="en-US" sz="2400" dirty="0"/>
              <a:t>]</a:t>
            </a:r>
            <a:r>
              <a:rPr lang="cs-CZ" sz="2400" dirty="0"/>
              <a:t>, bez </a:t>
            </a:r>
            <a:r>
              <a:rPr lang="en-US" sz="2400" dirty="0"/>
              <a:t>[</a:t>
            </a:r>
            <a:r>
              <a:rPr lang="cs-CZ" sz="2400" dirty="0" err="1"/>
              <a:t>bes</a:t>
            </a:r>
            <a:r>
              <a:rPr lang="en-US" sz="2400" dirty="0"/>
              <a:t>]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1207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Spisovná výslovnost souhlásek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87" y="1886691"/>
            <a:ext cx="6102625" cy="420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83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Odůvodni pravopis a pak napiš jako diktát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/>
              <a:t>rozkvetlé macešky, rozpadlý srub, roztrhaná síťka, vztažná zájmena, pohled z prázdnin, těžká taška, obrázky namalované tužkou, prudký pohyb, hebká látka, krátká odpověď, úzký pruh, hladká mouka, sladký tvaroh</a:t>
            </a:r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dikt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3933056"/>
            <a:ext cx="609600" cy="609600"/>
          </a:xfrm>
          <a:prstGeom prst="rect">
            <a:avLst/>
          </a:prstGeom>
        </p:spPr>
      </p:pic>
      <p:pic>
        <p:nvPicPr>
          <p:cNvPr id="5" name="komple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5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Zapiš slova, která uslyšíš.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plot i plod</a:t>
            </a:r>
          </a:p>
          <a:p>
            <a:pPr marL="137160" indent="0">
              <a:buNone/>
            </a:pPr>
            <a:r>
              <a:rPr lang="cs-CZ" dirty="0"/>
              <a:t>hroch</a:t>
            </a:r>
          </a:p>
          <a:p>
            <a:pPr marL="137160" indent="0">
              <a:buNone/>
            </a:pPr>
            <a:r>
              <a:rPr lang="cs-CZ" dirty="0"/>
              <a:t>jed i jet</a:t>
            </a:r>
          </a:p>
          <a:p>
            <a:pPr marL="137160" indent="0">
              <a:buNone/>
            </a:pPr>
            <a:r>
              <a:rPr lang="cs-CZ" dirty="0"/>
              <a:t>koš</a:t>
            </a:r>
          </a:p>
          <a:p>
            <a:pPr marL="137160" indent="0">
              <a:buNone/>
            </a:pPr>
            <a:r>
              <a:rPr lang="cs-CZ" dirty="0"/>
              <a:t>led i let</a:t>
            </a:r>
          </a:p>
          <a:p>
            <a:pPr marL="137160" indent="0">
              <a:buNone/>
            </a:pPr>
            <a:r>
              <a:rPr lang="cs-CZ" dirty="0"/>
              <a:t>ves i vez</a:t>
            </a:r>
          </a:p>
          <a:p>
            <a:pPr marL="137160" indent="0">
              <a:buNone/>
            </a:pPr>
            <a:r>
              <a:rPr lang="cs-CZ" dirty="0"/>
              <a:t>strup</a:t>
            </a:r>
          </a:p>
          <a:p>
            <a:pPr marL="137160" indent="0">
              <a:buNone/>
            </a:pPr>
            <a:r>
              <a:rPr lang="cs-CZ" dirty="0"/>
              <a:t>les i lez</a:t>
            </a:r>
          </a:p>
          <a:p>
            <a:pPr marL="137160" indent="0">
              <a:buNone/>
            </a:pPr>
            <a:r>
              <a:rPr lang="cs-CZ" dirty="0"/>
              <a:t>prut</a:t>
            </a:r>
          </a:p>
          <a:p>
            <a:pPr marL="137160" indent="0">
              <a:buNone/>
            </a:pPr>
            <a:r>
              <a:rPr lang="cs-CZ" dirty="0"/>
              <a:t>sed i set</a:t>
            </a:r>
          </a:p>
        </p:txBody>
      </p:sp>
      <p:pic>
        <p:nvPicPr>
          <p:cNvPr id="4" name="naps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1676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9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7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cs-CZ" dirty="0"/>
              <a:t>Přečti s náležitou výslovností. Pozoruj rozdíly mezi psaným a mluveným textem.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/>
          <a:lstStyle/>
          <a:p>
            <a:pPr marL="137160" indent="0">
              <a:buNone/>
            </a:pPr>
            <a:r>
              <a:rPr lang="cs-CZ" dirty="0"/>
              <a:t>Ještě v dětství nosil oběd svému dědečkovi do zaměstnání. Zprávu přinesl rozhlas již v ranním hlášení. Někdo vklouzl dovnitř a Václav se napětím vzpřímil.</a:t>
            </a:r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četb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76" y="4077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8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026AC-CB1D-FB5A-F16F-FF64BDF9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cap="all" dirty="0"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Opakování pravopisu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B0C6FF-1CFD-4978-1D96-00BE868D2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>
                <a:hlinkClick r:id="rId2"/>
              </a:rPr>
              <a:t>Pravopisné opakování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05F8CE-5AEC-D1AF-ED58-4B2E6F216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636912"/>
            <a:ext cx="3498726" cy="35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4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7E033-E8AB-456D-A63B-2F7C5251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Jazykový rozbor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6C0A59-D31F-47CA-8D83-C9917CF65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b="1" dirty="0"/>
              <a:t>Pražské památky byly inspirací pro novou</a:t>
            </a:r>
          </a:p>
          <a:p>
            <a:pPr marL="137160" indent="0">
              <a:buNone/>
            </a:pPr>
            <a:endParaRPr lang="cs-CZ" b="1" dirty="0"/>
          </a:p>
          <a:p>
            <a:pPr marL="137160" indent="0">
              <a:buNone/>
            </a:pPr>
            <a:endParaRPr lang="cs-CZ" b="1" dirty="0"/>
          </a:p>
          <a:p>
            <a:pPr marL="137160" indent="0">
              <a:buNone/>
            </a:pPr>
            <a:endParaRPr lang="cs-CZ" b="1" dirty="0"/>
          </a:p>
          <a:p>
            <a:pPr marL="137160" indent="0">
              <a:buNone/>
            </a:pPr>
            <a:r>
              <a:rPr lang="cs-CZ" b="1" dirty="0"/>
              <a:t> knihu známého amerického spisovatele. </a:t>
            </a:r>
          </a:p>
        </p:txBody>
      </p:sp>
    </p:spTree>
    <p:extLst>
      <p:ext uri="{BB962C8B-B14F-4D97-AF65-F5344CB8AC3E}">
        <p14:creationId xmlns:p14="http://schemas.microsoft.com/office/powerpoint/2010/main" val="300020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hláska a písmeno</a:t>
            </a:r>
          </a:p>
          <a:p>
            <a:r>
              <a:rPr lang="cs-CZ" dirty="0"/>
              <a:t>samohlásky</a:t>
            </a:r>
          </a:p>
          <a:p>
            <a:r>
              <a:rPr lang="cs-CZ" dirty="0"/>
              <a:t>párové souhlásky</a:t>
            </a:r>
          </a:p>
          <a:p>
            <a:pPr lvl="1"/>
            <a:r>
              <a:rPr lang="cs-CZ" dirty="0"/>
              <a:t>souhlásky znělé</a:t>
            </a:r>
          </a:p>
          <a:p>
            <a:pPr lvl="1"/>
            <a:r>
              <a:rPr lang="cs-CZ" dirty="0"/>
              <a:t>souhlásky neznělé</a:t>
            </a:r>
          </a:p>
          <a:p>
            <a:pPr lvl="1"/>
            <a:r>
              <a:rPr lang="cs-CZ" dirty="0"/>
              <a:t>spodoba znělosti</a:t>
            </a:r>
          </a:p>
        </p:txBody>
      </p:sp>
    </p:spTree>
    <p:extLst>
      <p:ext uri="{BB962C8B-B14F-4D97-AF65-F5344CB8AC3E}">
        <p14:creationId xmlns:p14="http://schemas.microsoft.com/office/powerpoint/2010/main" val="333427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Hláska a písmeno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6600" dirty="0">
                <a:solidFill>
                  <a:srgbClr val="FF0000"/>
                </a:solidFill>
              </a:rPr>
              <a:t>hlásky</a:t>
            </a:r>
            <a:r>
              <a:rPr lang="cs-CZ" sz="6600" dirty="0"/>
              <a:t> = fonémy= nejmenší jednotky řeči, ze kterých se skládají slova</a:t>
            </a:r>
          </a:p>
          <a:p>
            <a:pPr marL="4572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9727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Hláska a písmeno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08761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467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Hláska a písmeno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6000" dirty="0">
                <a:solidFill>
                  <a:srgbClr val="FF0000"/>
                </a:solidFill>
              </a:rPr>
              <a:t>písmena</a:t>
            </a:r>
            <a:r>
              <a:rPr lang="cs-CZ" sz="6000" dirty="0"/>
              <a:t> = grafémy= grafické zachycení hlásky nebo skupiny hlásek</a:t>
            </a:r>
          </a:p>
          <a:p>
            <a:r>
              <a:rPr lang="cs-CZ" sz="6000" dirty="0">
                <a:solidFill>
                  <a:srgbClr val="FFC000"/>
                </a:solidFill>
              </a:rPr>
              <a:t>cv.1/str. 13 - ústně </a:t>
            </a:r>
          </a:p>
          <a:p>
            <a:pPr marL="4572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86032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Hláska a písmeno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8620" indent="-342900"/>
            <a:r>
              <a:rPr lang="cs-CZ" sz="4000" b="1" dirty="0"/>
              <a:t>Uveďte slova, která:</a:t>
            </a:r>
          </a:p>
          <a:p>
            <a:pPr marL="708660" lvl="1" indent="-342900"/>
            <a:r>
              <a:rPr lang="cs-CZ" sz="3600" b="1" dirty="0"/>
              <a:t>jsou tvořena jednou hláskou.</a:t>
            </a:r>
          </a:p>
          <a:p>
            <a:pPr marL="973836" lvl="2" indent="-342900"/>
            <a:r>
              <a:rPr lang="cs-CZ" sz="3200" b="1" dirty="0"/>
              <a:t>a, i, o, u, k, z, s, v,…</a:t>
            </a:r>
          </a:p>
          <a:p>
            <a:pPr marL="708660" lvl="1" indent="-342900"/>
            <a:r>
              <a:rPr lang="cs-CZ" sz="3600" b="1" dirty="0"/>
              <a:t>jsou tvořena pouze souhláskami</a:t>
            </a:r>
          </a:p>
          <a:p>
            <a:pPr marL="973836" lvl="2" indent="-342900"/>
            <a:r>
              <a:rPr lang="cs-CZ" sz="3200" b="1" dirty="0"/>
              <a:t>s, z, v, k,…</a:t>
            </a:r>
          </a:p>
        </p:txBody>
      </p:sp>
    </p:spTree>
    <p:extLst>
      <p:ext uri="{BB962C8B-B14F-4D97-AF65-F5344CB8AC3E}">
        <p14:creationId xmlns:p14="http://schemas.microsoft.com/office/powerpoint/2010/main" val="2225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C000"/>
                </a:solidFill>
              </a:rPr>
              <a:t>Spisovná výslovnost samohlásek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cs-CZ" sz="3200" dirty="0"/>
              <a:t>Vysvětli významový rozdíl mezi slovo stejně vyslovovanými, ale jinak psanými</a:t>
            </a:r>
          </a:p>
          <a:p>
            <a:pPr marL="45720" indent="0" algn="ctr">
              <a:buNone/>
            </a:pPr>
            <a:r>
              <a:rPr lang="cs-CZ" sz="3200" dirty="0"/>
              <a:t>nabýt x nabít</a:t>
            </a:r>
          </a:p>
          <a:p>
            <a:pPr marL="45720" indent="0" algn="ctr">
              <a:buNone/>
            </a:pPr>
            <a:r>
              <a:rPr lang="cs-CZ" sz="3200" dirty="0"/>
              <a:t>byt x bit</a:t>
            </a:r>
          </a:p>
          <a:p>
            <a:pPr marL="45720" indent="0" algn="ctr">
              <a:buNone/>
            </a:pPr>
            <a:r>
              <a:rPr lang="cs-CZ" sz="3200" dirty="0"/>
              <a:t>sýra x síra</a:t>
            </a:r>
          </a:p>
          <a:p>
            <a:pPr marL="45720" indent="0" algn="ctr">
              <a:buNone/>
            </a:pPr>
            <a:r>
              <a:rPr lang="cs-CZ" sz="3200" dirty="0"/>
              <a:t>výra x víra</a:t>
            </a:r>
          </a:p>
          <a:p>
            <a:pPr marL="45720" indent="0" algn="ctr">
              <a:buNone/>
            </a:pPr>
            <a:r>
              <a:rPr lang="cs-CZ" sz="3200" dirty="0"/>
              <a:t>pyl x pil</a:t>
            </a:r>
          </a:p>
          <a:p>
            <a:pPr marL="45720" indent="0" algn="ctr">
              <a:buNone/>
            </a:pPr>
            <a:r>
              <a:rPr lang="cs-CZ" sz="3200" dirty="0"/>
              <a:t>vyl x vil</a:t>
            </a:r>
          </a:p>
          <a:p>
            <a:pPr marL="45720" indent="0" algn="ctr">
              <a:buNone/>
            </a:pPr>
            <a:r>
              <a:rPr lang="cs-CZ" sz="3200" dirty="0"/>
              <a:t>vysel x visel</a:t>
            </a:r>
          </a:p>
          <a:p>
            <a:pPr marL="45720" indent="0" algn="ctr">
              <a:buNone/>
            </a:pPr>
            <a:r>
              <a:rPr lang="cs-CZ" sz="3200" b="1" dirty="0">
                <a:solidFill>
                  <a:srgbClr val="FFC000"/>
                </a:solidFill>
              </a:rPr>
              <a:t>Skupinová práce </a:t>
            </a:r>
          </a:p>
        </p:txBody>
      </p:sp>
      <p:pic>
        <p:nvPicPr>
          <p:cNvPr id="1026" name="Picture 2" descr="C:\Users\Medvídek\AppData\Local\Microsoft\Windows\Temporary Internet Files\Content.IE5\YHBFWAQO\MC9004414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9" y="2781300"/>
            <a:ext cx="858578" cy="114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dvídek\AppData\Local\Microsoft\Windows\Temporary Internet Files\Content.IE5\4YU340NG\MC9002157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48880"/>
            <a:ext cx="1518478" cy="140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edvídek\AppData\Local\Microsoft\Windows\Temporary Internet Files\Content.IE5\STGJHBOF\MP90042219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29423"/>
            <a:ext cx="2771424" cy="18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dvídek\AppData\Local\Microsoft\Windows\Temporary Internet Files\Content.IE5\8GJYG0O9\MC9003910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4233862"/>
            <a:ext cx="1413594" cy="223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58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208</TotalTime>
  <Words>615</Words>
  <Application>Microsoft Office PowerPoint</Application>
  <PresentationFormat>Předvádění na obrazovce (4:3)</PresentationFormat>
  <Paragraphs>114</Paragraphs>
  <Slides>18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Book Antiqua</vt:lpstr>
      <vt:lpstr>Lucida Sans</vt:lpstr>
      <vt:lpstr>Wingdings</vt:lpstr>
      <vt:lpstr>Wingdings 2</vt:lpstr>
      <vt:lpstr>Wingdings 3</vt:lpstr>
      <vt:lpstr>Vrchol</vt:lpstr>
      <vt:lpstr>Zvuková stránka jazyka</vt:lpstr>
      <vt:lpstr>Opakování pravopisu </vt:lpstr>
      <vt:lpstr>Jazykový rozbor </vt:lpstr>
      <vt:lpstr>Základní pojmy</vt:lpstr>
      <vt:lpstr>Hláska a písmeno</vt:lpstr>
      <vt:lpstr>Hláska a písmeno</vt:lpstr>
      <vt:lpstr>Hláska a písmeno</vt:lpstr>
      <vt:lpstr>Hláska a písmeno</vt:lpstr>
      <vt:lpstr>Spisovná výslovnost samohlásek</vt:lpstr>
      <vt:lpstr>Vyznač slova, v nichž je ou dvojhláska, cv. 2/str. 13</vt:lpstr>
      <vt:lpstr>Vyznač slova, v nichž je ou dvojhláska</vt:lpstr>
      <vt:lpstr>Vysvětli významové rozdíly u slov s odlišnou délkou samohlásek</vt:lpstr>
      <vt:lpstr>Spisovná výslovnost souhlásek</vt:lpstr>
      <vt:lpstr>Spisovná výslovnost souhlásek</vt:lpstr>
      <vt:lpstr>Spisovná výslovnost souhlásek</vt:lpstr>
      <vt:lpstr>Odůvodni pravopis a pak napiš jako diktát</vt:lpstr>
      <vt:lpstr>Zapiš slova, která uslyšíš.</vt:lpstr>
      <vt:lpstr>Přečti s náležitou výslovností. Pozoruj rozdíly mezi psaným a mluveným textem.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Zvuková stránka jazyka</dc:title>
  <dc:creator>Medvídek</dc:creator>
  <cp:lastModifiedBy>Milan Bednář</cp:lastModifiedBy>
  <cp:revision>23</cp:revision>
  <dcterms:created xsi:type="dcterms:W3CDTF">2011-09-19T14:34:15Z</dcterms:created>
  <dcterms:modified xsi:type="dcterms:W3CDTF">2025-09-22T18:40:09Z</dcterms:modified>
</cp:coreProperties>
</file>