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8" r:id="rId12"/>
    <p:sldId id="264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2F95CB-7404-4ACF-BCF4-44C9AA5F959E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442FD0-306B-4C89-BD24-DBA4E6E7CEF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120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cs-CZ" sz="12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2000" b="1" dirty="0">
                <a:solidFill>
                  <a:schemeClr val="bg2">
                    <a:lumMod val="50000"/>
                  </a:schemeClr>
                </a:solidFill>
              </a:rPr>
              <a:t>Božena Němcová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463041" y="5085183"/>
            <a:ext cx="5485224" cy="63788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86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Slovenské pohádky a pověsti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Obrazy z okolí Domažlického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Divá Bára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Dobrý člověk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Pohorská vesnice</a:t>
            </a:r>
          </a:p>
        </p:txBody>
      </p:sp>
    </p:spTree>
    <p:extLst>
      <p:ext uri="{BB962C8B-B14F-4D97-AF65-F5344CB8AC3E}">
        <p14:creationId xmlns:p14="http://schemas.microsoft.com/office/powerpoint/2010/main" val="236460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V zámku a podzámčí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Chudí lidé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Pan učitel</a:t>
            </a:r>
          </a:p>
          <a:p>
            <a:pPr>
              <a:lnSpc>
                <a:spcPct val="150000"/>
              </a:lnSpc>
            </a:pP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Chyže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pod horami</a:t>
            </a:r>
          </a:p>
          <a:p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0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Babička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349320" cy="41180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Podtitul – </a:t>
            </a:r>
            <a:r>
              <a:rPr lang="cs-CZ" b="1" u="sng" dirty="0">
                <a:solidFill>
                  <a:schemeClr val="accent2"/>
                </a:solidFill>
              </a:rPr>
              <a:t>Obrazy z venkovského života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Psaní pro ni znamenalo únik z reality plné starostí, problémů, zrady, neporozumění.</a:t>
            </a:r>
          </a:p>
          <a:p>
            <a:pPr>
              <a:lnSpc>
                <a:spcPct val="150000"/>
              </a:lnSpc>
            </a:pPr>
            <a:r>
              <a:rPr lang="cs-CZ" b="1" u="sng" dirty="0">
                <a:solidFill>
                  <a:schemeClr val="accent2"/>
                </a:solidFill>
              </a:rPr>
              <a:t>Chtěla ukázat harmonický život prostých lidí.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Děj umístěn do </a:t>
            </a:r>
            <a:r>
              <a:rPr lang="cs-CZ" b="1" u="sng" dirty="0">
                <a:solidFill>
                  <a:schemeClr val="accent2"/>
                </a:solidFill>
              </a:rPr>
              <a:t>ratibořického údolí</a:t>
            </a:r>
            <a:r>
              <a:rPr lang="cs-CZ" dirty="0">
                <a:solidFill>
                  <a:schemeClr val="accent2"/>
                </a:solidFill>
              </a:rPr>
              <a:t>,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popisuje venkovské postavy kolem babičky pobývající na Starém bělidle.</a:t>
            </a:r>
          </a:p>
        </p:txBody>
      </p:sp>
    </p:spTree>
    <p:extLst>
      <p:ext uri="{BB962C8B-B14F-4D97-AF65-F5344CB8AC3E}">
        <p14:creationId xmlns:p14="http://schemas.microsoft.com/office/powerpoint/2010/main" val="62313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Babička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Protiklad: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Proškova rodina x panská společnost na zámku.</a:t>
            </a:r>
          </a:p>
          <a:p>
            <a:r>
              <a:rPr lang="cs-CZ" b="1" dirty="0">
                <a:solidFill>
                  <a:schemeClr val="accent2"/>
                </a:solidFill>
              </a:rPr>
              <a:t>Postavy: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babička, rodina Proškova – Terezka, Jan, Barunka, Vilém, Adélka, mlynář, myslivec, panský strážník Mojžíš, bába kořenářka, bláznivá Viktorka, pan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Beyer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, paní kněžna, Hortensie</a:t>
            </a:r>
          </a:p>
          <a:p>
            <a:r>
              <a:rPr lang="cs-CZ" b="1" u="sng" dirty="0">
                <a:solidFill>
                  <a:schemeClr val="accent2"/>
                </a:solidFill>
              </a:rPr>
              <a:t>Barunka – autobiografický obraz Němcové</a:t>
            </a:r>
            <a:r>
              <a:rPr lang="cs-CZ" b="1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16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Babička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93336" cy="4406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u="sng" dirty="0">
                <a:solidFill>
                  <a:schemeClr val="accent2"/>
                </a:solidFill>
              </a:rPr>
              <a:t>Postavy i příběhy jsou silně zidealizované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– babička neměla s dcerou natolik idylický vztah, babička je v knize ideál, dokonalý dobrý člověk.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Filmová zpracování – 1921, 1940, 1971.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V anketě </a:t>
            </a:r>
            <a:r>
              <a:rPr lang="cs-CZ" b="1" u="sng" dirty="0">
                <a:solidFill>
                  <a:schemeClr val="accent2"/>
                </a:solidFill>
              </a:rPr>
              <a:t>Kniha mého srdce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se v roce 2009 umístila na </a:t>
            </a:r>
            <a:r>
              <a:rPr lang="cs-CZ" b="1" u="sng" dirty="0">
                <a:solidFill>
                  <a:schemeClr val="accent2"/>
                </a:solidFill>
              </a:rPr>
              <a:t>2. místě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82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432539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0" y="548680"/>
            <a:ext cx="4308384" cy="573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04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949205" cy="633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6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4. 2. 1820 Vídeň – 21. 1. 1862 Praha</a:t>
            </a: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Dcera panského kočího Jana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Pankla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a služky Terezie Novotné.</a:t>
            </a: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Měla velmi silný </a:t>
            </a:r>
            <a:r>
              <a:rPr lang="cs-CZ" b="1" u="sng" dirty="0">
                <a:solidFill>
                  <a:schemeClr val="accent2"/>
                </a:solidFill>
              </a:rPr>
              <a:t>vztah k babičce Magdaléně Novotné.</a:t>
            </a: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Školu navštěvovala v České Skalici.</a:t>
            </a: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Byla na vychování u zámeckého správce ve Chvalkovicích. </a:t>
            </a:r>
          </a:p>
        </p:txBody>
      </p:sp>
    </p:spTree>
    <p:extLst>
      <p:ext uri="{BB962C8B-B14F-4D97-AF65-F5344CB8AC3E}">
        <p14:creationId xmlns:p14="http://schemas.microsoft.com/office/powerpoint/2010/main" val="418037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39740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V 17 letech si na přání rodičů vzala </a:t>
            </a:r>
            <a:r>
              <a:rPr lang="cs-CZ" b="1" u="sng" dirty="0">
                <a:solidFill>
                  <a:schemeClr val="accent2"/>
                </a:solidFill>
              </a:rPr>
              <a:t>uvědomělého vlastence Josefa Němce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, který byl dvakrát starší.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Němec byl úředníkem finanční stráže, kvůli jeho práci se často stěhovali.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Němcová si s manželem nerozuměla, manželství nebylo šťastné.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</a:p>
        </p:txBody>
      </p:sp>
    </p:spTree>
    <p:extLst>
      <p:ext uri="{BB962C8B-B14F-4D97-AF65-F5344CB8AC3E}">
        <p14:creationId xmlns:p14="http://schemas.microsoft.com/office/powerpoint/2010/main" val="4256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V pražské </a:t>
            </a:r>
            <a:r>
              <a:rPr lang="cs-CZ" b="1" u="sng" dirty="0">
                <a:solidFill>
                  <a:schemeClr val="accent2"/>
                </a:solidFill>
              </a:rPr>
              <a:t>vlastenecké společnosti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se spřátelila s význačnými spisovateli a vzdělanci.</a:t>
            </a: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Velký přítel – </a:t>
            </a:r>
            <a:r>
              <a:rPr lang="cs-CZ" b="1" u="sng" dirty="0">
                <a:solidFill>
                  <a:schemeClr val="accent2"/>
                </a:solidFill>
              </a:rPr>
              <a:t>Václav Bolemír Nebeský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– podporoval ji v její literární tvorbě.</a:t>
            </a: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Němcová s dětmi: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21730"/>
            <a:ext cx="3476820" cy="23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2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93336" cy="38300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accent2"/>
                </a:solidFill>
              </a:rPr>
              <a:t>4 děti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– Hynek, Karel, Theodora, Jaroslav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Rodina neměla peněz nazbyt, Němcová si přivydělávala úklidem a praním.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Na konci 50. let se rozhodla žít sama s dětmi.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Velmi ji ovlivnila </a:t>
            </a:r>
            <a:r>
              <a:rPr lang="cs-CZ" b="1" u="sng" dirty="0">
                <a:solidFill>
                  <a:schemeClr val="accent2"/>
                </a:solidFill>
              </a:rPr>
              <a:t>nemoc a smrt nejstaršího syna Hynka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– měl tuberkulózu.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</a:t>
            </a:r>
          </a:p>
        </p:txBody>
      </p:sp>
    </p:spTree>
    <p:extLst>
      <p:ext uri="{BB962C8B-B14F-4D97-AF65-F5344CB8AC3E}">
        <p14:creationId xmlns:p14="http://schemas.microsoft.com/office/powerpoint/2010/main" val="56073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39740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Ovlivněna pobytem na </a:t>
            </a:r>
            <a:r>
              <a:rPr lang="cs-CZ" b="1" u="sng" dirty="0">
                <a:solidFill>
                  <a:schemeClr val="accent2"/>
                </a:solidFill>
              </a:rPr>
              <a:t>Chodsku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– zajímala se o život zdejších lidí.</a:t>
            </a:r>
          </a:p>
          <a:p>
            <a:pPr>
              <a:lnSpc>
                <a:spcPct val="150000"/>
              </a:lnSpc>
            </a:pPr>
            <a:r>
              <a:rPr lang="cs-CZ" b="1" u="sng" dirty="0">
                <a:solidFill>
                  <a:schemeClr val="accent2"/>
                </a:solidFill>
              </a:rPr>
              <a:t>Domažlicko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– pohádky, národopisné články, obrázky ze života společnosti.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Kvůli Němcově účasti v revolučním hnutí byla rodina pronásledována rakouskými úřady, nakonec byl Němec zbaven služby.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</a:p>
        </p:txBody>
      </p:sp>
    </p:spTree>
    <p:extLst>
      <p:ext uri="{BB962C8B-B14F-4D97-AF65-F5344CB8AC3E}">
        <p14:creationId xmlns:p14="http://schemas.microsoft.com/office/powerpoint/2010/main" val="104664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40460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První báseň – </a:t>
            </a:r>
            <a:r>
              <a:rPr lang="cs-CZ" b="1" u="sng" dirty="0">
                <a:solidFill>
                  <a:schemeClr val="accent2"/>
                </a:solidFill>
              </a:rPr>
              <a:t>Ženám českým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– otištěna v Květech roku 1943.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Ovlivněna novými přáteli – </a:t>
            </a:r>
            <a:r>
              <a:rPr lang="cs-CZ" b="1" dirty="0">
                <a:solidFill>
                  <a:schemeClr val="accent2"/>
                </a:solidFill>
              </a:rPr>
              <a:t>Karel Sabina, Josef Václav Frič, Jan Neruda, Vítězslav Hálek, Karolína Světlá, Sofie Podlipská</a:t>
            </a:r>
            <a:r>
              <a:rPr lang="cs-CZ" dirty="0">
                <a:solidFill>
                  <a:schemeClr val="accent2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Na Slovensku sbírala informace o zvycích, kultuře, jazyce.</a:t>
            </a:r>
          </a:p>
        </p:txBody>
      </p:sp>
    </p:spTree>
    <p:extLst>
      <p:ext uri="{BB962C8B-B14F-4D97-AF65-F5344CB8AC3E}">
        <p14:creationId xmlns:p14="http://schemas.microsoft.com/office/powerpoint/2010/main" val="269701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Božena Němcová - 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3200" b="1" u="sng" dirty="0">
                <a:solidFill>
                  <a:schemeClr val="accent2"/>
                </a:solidFill>
              </a:rPr>
              <a:t>Národní báchorky a pověsti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upravila lidové pohádky,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u="sng" dirty="0">
                <a:solidFill>
                  <a:schemeClr val="accent2"/>
                </a:solidFill>
              </a:rPr>
              <a:t>chtěla zobrazit typické prostředí, postavy a vlastnosti,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hlavní myšlenky: </a:t>
            </a:r>
            <a:r>
              <a:rPr lang="cs-CZ" b="1" u="sng" dirty="0">
                <a:solidFill>
                  <a:schemeClr val="accent2"/>
                </a:solidFill>
              </a:rPr>
              <a:t>rovnost všech lidí, vítězství mravních hodnot.</a:t>
            </a:r>
          </a:p>
          <a:p>
            <a:pPr>
              <a:buFont typeface="Arial" pitchFamily="34" charset="0"/>
              <a:buChar char="•"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77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147</TotalTime>
  <Words>499</Words>
  <Application>Microsoft Office PowerPoint</Application>
  <PresentationFormat>Předvádění na obrazovce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Brush Script MT</vt:lpstr>
      <vt:lpstr>Constantia</vt:lpstr>
      <vt:lpstr>Franklin Gothic Book</vt:lpstr>
      <vt:lpstr>Rage Italic</vt:lpstr>
      <vt:lpstr>Špendlík</vt:lpstr>
      <vt:lpstr>  Božena Němcová</vt:lpstr>
      <vt:lpstr>Prezentace aplikace PowerPoint</vt:lpstr>
      <vt:lpstr>Božena Němcová </vt:lpstr>
      <vt:lpstr>Božena Němcová </vt:lpstr>
      <vt:lpstr>Božena Němcová </vt:lpstr>
      <vt:lpstr>Božena Němcová </vt:lpstr>
      <vt:lpstr>Božena Němcová - tvorba </vt:lpstr>
      <vt:lpstr>Božena Němcová - tvorba </vt:lpstr>
      <vt:lpstr>Božena Němcová - tvorba </vt:lpstr>
      <vt:lpstr>Božena Němcová - tvorba </vt:lpstr>
      <vt:lpstr>Božena Němcová - tvorba </vt:lpstr>
      <vt:lpstr>Božena Němcová - Babička</vt:lpstr>
      <vt:lpstr>Božena Němcová - Babička</vt:lpstr>
      <vt:lpstr>Božena Němcová - Babička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Žondrová</dc:creator>
  <cp:lastModifiedBy>Milan Bednář</cp:lastModifiedBy>
  <cp:revision>30</cp:revision>
  <dcterms:created xsi:type="dcterms:W3CDTF">2012-03-03T12:49:07Z</dcterms:created>
  <dcterms:modified xsi:type="dcterms:W3CDTF">2021-10-11T14:39:43Z</dcterms:modified>
</cp:coreProperties>
</file>