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68" r:id="rId7"/>
    <p:sldId id="269" r:id="rId8"/>
    <p:sldId id="277" r:id="rId9"/>
    <p:sldId id="276" r:id="rId10"/>
    <p:sldId id="270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86D66-9A08-46B9-8480-1AF88F53AEC1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9D72B09-BC0A-4876-B5A2-B39758662C4A}">
      <dgm:prSet/>
      <dgm:spPr/>
      <dgm:t>
        <a:bodyPr/>
        <a:lstStyle/>
        <a:p>
          <a:r>
            <a:rPr lang="cs-CZ"/>
            <a:t>milostné verše věnované jediné ženě (radost i zklamání)</a:t>
          </a:r>
          <a:endParaRPr lang="en-US"/>
        </a:p>
      </dgm:t>
    </dgm:pt>
    <dgm:pt modelId="{C7041CA1-D93D-4671-97B6-9F8C5CA1221F}" type="parTrans" cxnId="{1DFE4EE3-5BDD-49D1-B239-B2649B514F89}">
      <dgm:prSet/>
      <dgm:spPr/>
      <dgm:t>
        <a:bodyPr/>
        <a:lstStyle/>
        <a:p>
          <a:endParaRPr lang="en-US"/>
        </a:p>
      </dgm:t>
    </dgm:pt>
    <dgm:pt modelId="{34823ED7-028E-4858-8492-7EBE1E780277}" type="sibTrans" cxnId="{1DFE4EE3-5BDD-49D1-B239-B2649B514F89}">
      <dgm:prSet/>
      <dgm:spPr/>
      <dgm:t>
        <a:bodyPr/>
        <a:lstStyle/>
        <a:p>
          <a:endParaRPr lang="en-US"/>
        </a:p>
      </dgm:t>
    </dgm:pt>
    <dgm:pt modelId="{8ACFA634-1DCC-4865-AE5E-25A5AA1858E3}">
      <dgm:prSet/>
      <dgm:spPr/>
      <dgm:t>
        <a:bodyPr/>
        <a:lstStyle/>
        <a:p>
          <a:r>
            <a:rPr lang="cs-CZ"/>
            <a:t>pochyby o skutečné existenci </a:t>
          </a:r>
          <a:endParaRPr lang="en-US"/>
        </a:p>
      </dgm:t>
    </dgm:pt>
    <dgm:pt modelId="{1053D062-5615-45FB-87A1-7E761A45257F}" type="parTrans" cxnId="{EEC15699-C37F-47BB-8FE7-2BD881AB44E3}">
      <dgm:prSet/>
      <dgm:spPr/>
      <dgm:t>
        <a:bodyPr/>
        <a:lstStyle/>
        <a:p>
          <a:endParaRPr lang="en-US"/>
        </a:p>
      </dgm:t>
    </dgm:pt>
    <dgm:pt modelId="{86359D30-B9EF-40AC-9785-B41480FDEB76}" type="sibTrans" cxnId="{EEC15699-C37F-47BB-8FE7-2BD881AB44E3}">
      <dgm:prSet/>
      <dgm:spPr/>
      <dgm:t>
        <a:bodyPr/>
        <a:lstStyle/>
        <a:p>
          <a:endParaRPr lang="en-US"/>
        </a:p>
      </dgm:t>
    </dgm:pt>
    <dgm:pt modelId="{6C9EC66B-359E-430C-B540-9343924D7838}">
      <dgm:prSet/>
      <dgm:spPr/>
      <dgm:t>
        <a:bodyPr/>
        <a:lstStyle/>
        <a:p>
          <a:r>
            <a:rPr lang="cs-CZ"/>
            <a:t>vyjádření ženské krásy, cudnosti, ušlechtilosti</a:t>
          </a:r>
          <a:endParaRPr lang="en-US"/>
        </a:p>
      </dgm:t>
    </dgm:pt>
    <dgm:pt modelId="{0EEE6921-88DC-44D8-ACF0-EB137BEB6E48}" type="parTrans" cxnId="{1FC67CA9-BC97-40D8-A593-9672A7C9142A}">
      <dgm:prSet/>
      <dgm:spPr/>
      <dgm:t>
        <a:bodyPr/>
        <a:lstStyle/>
        <a:p>
          <a:endParaRPr lang="en-US"/>
        </a:p>
      </dgm:t>
    </dgm:pt>
    <dgm:pt modelId="{C052FFA1-50F3-485F-A1D5-04B297D23E40}" type="sibTrans" cxnId="{1FC67CA9-BC97-40D8-A593-9672A7C9142A}">
      <dgm:prSet/>
      <dgm:spPr/>
      <dgm:t>
        <a:bodyPr/>
        <a:lstStyle/>
        <a:p>
          <a:endParaRPr lang="en-US"/>
        </a:p>
      </dgm:t>
    </dgm:pt>
    <dgm:pt modelId="{5765B25F-5983-457E-B24D-5A8BB61E09AF}">
      <dgm:prSet/>
      <dgm:spPr/>
      <dgm:t>
        <a:bodyPr/>
        <a:lstStyle/>
        <a:p>
          <a:r>
            <a:rPr lang="cs-CZ"/>
            <a:t>tvůrce sonetu – znělky</a:t>
          </a:r>
          <a:endParaRPr lang="en-US"/>
        </a:p>
      </dgm:t>
    </dgm:pt>
    <dgm:pt modelId="{876FFAD1-8B7D-4731-A7E7-D3EA08207418}" type="parTrans" cxnId="{971B9390-4728-4B4D-BFA6-8CC7D70DD614}">
      <dgm:prSet/>
      <dgm:spPr/>
      <dgm:t>
        <a:bodyPr/>
        <a:lstStyle/>
        <a:p>
          <a:endParaRPr lang="en-US"/>
        </a:p>
      </dgm:t>
    </dgm:pt>
    <dgm:pt modelId="{16D535B2-D77D-4B6A-ADF4-4FBA0D36E65F}" type="sibTrans" cxnId="{971B9390-4728-4B4D-BFA6-8CC7D70DD614}">
      <dgm:prSet/>
      <dgm:spPr/>
      <dgm:t>
        <a:bodyPr/>
        <a:lstStyle/>
        <a:p>
          <a:endParaRPr lang="en-US"/>
        </a:p>
      </dgm:t>
    </dgm:pt>
    <dgm:pt modelId="{77CAB6E7-A840-418D-91AF-9B47D9333B46}">
      <dgm:prSet/>
      <dgm:spPr/>
      <dgm:t>
        <a:bodyPr/>
        <a:lstStyle/>
        <a:p>
          <a:r>
            <a:rPr lang="cs-CZ"/>
            <a:t>14 veršů (4+4+3+3), pravidelný rým  abba,abab</a:t>
          </a:r>
          <a:endParaRPr lang="en-US"/>
        </a:p>
      </dgm:t>
    </dgm:pt>
    <dgm:pt modelId="{2AA0955D-3F1C-4B54-9CDC-F86A563DCA8C}" type="parTrans" cxnId="{8E135EF4-7832-4CE0-B623-5D99BA9943C8}">
      <dgm:prSet/>
      <dgm:spPr/>
      <dgm:t>
        <a:bodyPr/>
        <a:lstStyle/>
        <a:p>
          <a:endParaRPr lang="en-US"/>
        </a:p>
      </dgm:t>
    </dgm:pt>
    <dgm:pt modelId="{F66360FA-7150-4E6C-BCD6-6EA6509D134D}" type="sibTrans" cxnId="{8E135EF4-7832-4CE0-B623-5D99BA9943C8}">
      <dgm:prSet/>
      <dgm:spPr/>
      <dgm:t>
        <a:bodyPr/>
        <a:lstStyle/>
        <a:p>
          <a:endParaRPr lang="en-US"/>
        </a:p>
      </dgm:t>
    </dgm:pt>
    <dgm:pt modelId="{E25C9090-464A-4AF7-96FD-D89F1557A391}" type="pres">
      <dgm:prSet presAssocID="{D9486D66-9A08-46B9-8480-1AF88F53AEC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F2C0DDA7-1D68-4E9E-BB13-FEDA277FF1DD}" type="pres">
      <dgm:prSet presAssocID="{A9D72B09-BC0A-4876-B5A2-B39758662C4A}" presName="thickLine" presStyleLbl="alignNode1" presStyleIdx="0" presStyleCnt="5"/>
      <dgm:spPr/>
    </dgm:pt>
    <dgm:pt modelId="{5D496E5F-08AB-47C1-95C8-73611672F5D8}" type="pres">
      <dgm:prSet presAssocID="{A9D72B09-BC0A-4876-B5A2-B39758662C4A}" presName="horz1" presStyleCnt="0"/>
      <dgm:spPr/>
    </dgm:pt>
    <dgm:pt modelId="{2464AC8C-BDD6-4A2F-8B29-ECCE36057711}" type="pres">
      <dgm:prSet presAssocID="{A9D72B09-BC0A-4876-B5A2-B39758662C4A}" presName="tx1" presStyleLbl="revTx" presStyleIdx="0" presStyleCnt="5"/>
      <dgm:spPr/>
      <dgm:t>
        <a:bodyPr/>
        <a:lstStyle/>
        <a:p>
          <a:endParaRPr lang="cs-CZ"/>
        </a:p>
      </dgm:t>
    </dgm:pt>
    <dgm:pt modelId="{38258D86-C22A-4395-A66D-0FDBC87E16D0}" type="pres">
      <dgm:prSet presAssocID="{A9D72B09-BC0A-4876-B5A2-B39758662C4A}" presName="vert1" presStyleCnt="0"/>
      <dgm:spPr/>
    </dgm:pt>
    <dgm:pt modelId="{E0A5F21F-1174-43B0-BF33-C685D8043B4C}" type="pres">
      <dgm:prSet presAssocID="{8ACFA634-1DCC-4865-AE5E-25A5AA1858E3}" presName="thickLine" presStyleLbl="alignNode1" presStyleIdx="1" presStyleCnt="5"/>
      <dgm:spPr/>
    </dgm:pt>
    <dgm:pt modelId="{158E2A6B-A4D8-465F-9269-07E4DD359339}" type="pres">
      <dgm:prSet presAssocID="{8ACFA634-1DCC-4865-AE5E-25A5AA1858E3}" presName="horz1" presStyleCnt="0"/>
      <dgm:spPr/>
    </dgm:pt>
    <dgm:pt modelId="{BE20414A-7A67-4210-BC38-A7992BE3434B}" type="pres">
      <dgm:prSet presAssocID="{8ACFA634-1DCC-4865-AE5E-25A5AA1858E3}" presName="tx1" presStyleLbl="revTx" presStyleIdx="1" presStyleCnt="5"/>
      <dgm:spPr/>
      <dgm:t>
        <a:bodyPr/>
        <a:lstStyle/>
        <a:p>
          <a:endParaRPr lang="cs-CZ"/>
        </a:p>
      </dgm:t>
    </dgm:pt>
    <dgm:pt modelId="{10EFB53D-E5EB-4D12-94BD-E367243ED9A4}" type="pres">
      <dgm:prSet presAssocID="{8ACFA634-1DCC-4865-AE5E-25A5AA1858E3}" presName="vert1" presStyleCnt="0"/>
      <dgm:spPr/>
    </dgm:pt>
    <dgm:pt modelId="{F71AEF70-9F23-4679-A278-A234D6FABA3A}" type="pres">
      <dgm:prSet presAssocID="{6C9EC66B-359E-430C-B540-9343924D7838}" presName="thickLine" presStyleLbl="alignNode1" presStyleIdx="2" presStyleCnt="5"/>
      <dgm:spPr/>
    </dgm:pt>
    <dgm:pt modelId="{33164A0A-81FB-4E9C-ABA2-00ECD07BC1C7}" type="pres">
      <dgm:prSet presAssocID="{6C9EC66B-359E-430C-B540-9343924D7838}" presName="horz1" presStyleCnt="0"/>
      <dgm:spPr/>
    </dgm:pt>
    <dgm:pt modelId="{FDA72491-DF58-474D-ADB2-95E27C936532}" type="pres">
      <dgm:prSet presAssocID="{6C9EC66B-359E-430C-B540-9343924D7838}" presName="tx1" presStyleLbl="revTx" presStyleIdx="2" presStyleCnt="5"/>
      <dgm:spPr/>
      <dgm:t>
        <a:bodyPr/>
        <a:lstStyle/>
        <a:p>
          <a:endParaRPr lang="cs-CZ"/>
        </a:p>
      </dgm:t>
    </dgm:pt>
    <dgm:pt modelId="{BA93E88A-C419-4D7F-84F6-7405DAF03BD1}" type="pres">
      <dgm:prSet presAssocID="{6C9EC66B-359E-430C-B540-9343924D7838}" presName="vert1" presStyleCnt="0"/>
      <dgm:spPr/>
    </dgm:pt>
    <dgm:pt modelId="{D3657578-7A87-46C9-9A4F-20D91A0F65BA}" type="pres">
      <dgm:prSet presAssocID="{5765B25F-5983-457E-B24D-5A8BB61E09AF}" presName="thickLine" presStyleLbl="alignNode1" presStyleIdx="3" presStyleCnt="5"/>
      <dgm:spPr/>
    </dgm:pt>
    <dgm:pt modelId="{14EE3AFF-CF83-4055-B92C-36F7763C748D}" type="pres">
      <dgm:prSet presAssocID="{5765B25F-5983-457E-B24D-5A8BB61E09AF}" presName="horz1" presStyleCnt="0"/>
      <dgm:spPr/>
    </dgm:pt>
    <dgm:pt modelId="{43093490-5F88-41A6-A1F0-071E818775F9}" type="pres">
      <dgm:prSet presAssocID="{5765B25F-5983-457E-B24D-5A8BB61E09AF}" presName="tx1" presStyleLbl="revTx" presStyleIdx="3" presStyleCnt="5"/>
      <dgm:spPr/>
      <dgm:t>
        <a:bodyPr/>
        <a:lstStyle/>
        <a:p>
          <a:endParaRPr lang="cs-CZ"/>
        </a:p>
      </dgm:t>
    </dgm:pt>
    <dgm:pt modelId="{D2B8A1CE-F9F6-49EA-99A5-2C4A2E6DF031}" type="pres">
      <dgm:prSet presAssocID="{5765B25F-5983-457E-B24D-5A8BB61E09AF}" presName="vert1" presStyleCnt="0"/>
      <dgm:spPr/>
    </dgm:pt>
    <dgm:pt modelId="{233477A9-AB5D-40C3-98E1-0F3B159AF057}" type="pres">
      <dgm:prSet presAssocID="{77CAB6E7-A840-418D-91AF-9B47D9333B46}" presName="thickLine" presStyleLbl="alignNode1" presStyleIdx="4" presStyleCnt="5"/>
      <dgm:spPr/>
    </dgm:pt>
    <dgm:pt modelId="{83585B1D-A3DF-4363-9240-7D849073E5C9}" type="pres">
      <dgm:prSet presAssocID="{77CAB6E7-A840-418D-91AF-9B47D9333B46}" presName="horz1" presStyleCnt="0"/>
      <dgm:spPr/>
    </dgm:pt>
    <dgm:pt modelId="{82FE81FB-3B37-4A68-927B-ED1251184AF2}" type="pres">
      <dgm:prSet presAssocID="{77CAB6E7-A840-418D-91AF-9B47D9333B46}" presName="tx1" presStyleLbl="revTx" presStyleIdx="4" presStyleCnt="5"/>
      <dgm:spPr/>
      <dgm:t>
        <a:bodyPr/>
        <a:lstStyle/>
        <a:p>
          <a:endParaRPr lang="cs-CZ"/>
        </a:p>
      </dgm:t>
    </dgm:pt>
    <dgm:pt modelId="{088C512B-DB3B-4D96-9343-F65F02C5C9C1}" type="pres">
      <dgm:prSet presAssocID="{77CAB6E7-A840-418D-91AF-9B47D9333B46}" presName="vert1" presStyleCnt="0"/>
      <dgm:spPr/>
    </dgm:pt>
  </dgm:ptLst>
  <dgm:cxnLst>
    <dgm:cxn modelId="{EEC15699-C37F-47BB-8FE7-2BD881AB44E3}" srcId="{D9486D66-9A08-46B9-8480-1AF88F53AEC1}" destId="{8ACFA634-1DCC-4865-AE5E-25A5AA1858E3}" srcOrd="1" destOrd="0" parTransId="{1053D062-5615-45FB-87A1-7E761A45257F}" sibTransId="{86359D30-B9EF-40AC-9785-B41480FDEB76}"/>
    <dgm:cxn modelId="{32EB4277-7A11-48DD-B234-E599B5FD5582}" type="presOf" srcId="{6C9EC66B-359E-430C-B540-9343924D7838}" destId="{FDA72491-DF58-474D-ADB2-95E27C936532}" srcOrd="0" destOrd="0" presId="urn:microsoft.com/office/officeart/2008/layout/LinedList"/>
    <dgm:cxn modelId="{EEFB5EF2-6194-4F68-B731-0443F0D01FFC}" type="presOf" srcId="{5765B25F-5983-457E-B24D-5A8BB61E09AF}" destId="{43093490-5F88-41A6-A1F0-071E818775F9}" srcOrd="0" destOrd="0" presId="urn:microsoft.com/office/officeart/2008/layout/LinedList"/>
    <dgm:cxn modelId="{70BE8B58-3B2B-49AD-9AB9-2EB20EA44EEC}" type="presOf" srcId="{8ACFA634-1DCC-4865-AE5E-25A5AA1858E3}" destId="{BE20414A-7A67-4210-BC38-A7992BE3434B}" srcOrd="0" destOrd="0" presId="urn:microsoft.com/office/officeart/2008/layout/LinedList"/>
    <dgm:cxn modelId="{40170A1F-FA2F-4AA3-A23D-C8EF8E6046FC}" type="presOf" srcId="{77CAB6E7-A840-418D-91AF-9B47D9333B46}" destId="{82FE81FB-3B37-4A68-927B-ED1251184AF2}" srcOrd="0" destOrd="0" presId="urn:microsoft.com/office/officeart/2008/layout/LinedList"/>
    <dgm:cxn modelId="{4D4D5372-EE2D-4D3B-AB73-C78BA4909098}" type="presOf" srcId="{D9486D66-9A08-46B9-8480-1AF88F53AEC1}" destId="{E25C9090-464A-4AF7-96FD-D89F1557A391}" srcOrd="0" destOrd="0" presId="urn:microsoft.com/office/officeart/2008/layout/LinedList"/>
    <dgm:cxn modelId="{8E135EF4-7832-4CE0-B623-5D99BA9943C8}" srcId="{D9486D66-9A08-46B9-8480-1AF88F53AEC1}" destId="{77CAB6E7-A840-418D-91AF-9B47D9333B46}" srcOrd="4" destOrd="0" parTransId="{2AA0955D-3F1C-4B54-9CDC-F86A563DCA8C}" sibTransId="{F66360FA-7150-4E6C-BCD6-6EA6509D134D}"/>
    <dgm:cxn modelId="{1FC67CA9-BC97-40D8-A593-9672A7C9142A}" srcId="{D9486D66-9A08-46B9-8480-1AF88F53AEC1}" destId="{6C9EC66B-359E-430C-B540-9343924D7838}" srcOrd="2" destOrd="0" parTransId="{0EEE6921-88DC-44D8-ACF0-EB137BEB6E48}" sibTransId="{C052FFA1-50F3-485F-A1D5-04B297D23E40}"/>
    <dgm:cxn modelId="{CAD1870B-120F-4AC4-BB81-A8EBC42BD481}" type="presOf" srcId="{A9D72B09-BC0A-4876-B5A2-B39758662C4A}" destId="{2464AC8C-BDD6-4A2F-8B29-ECCE36057711}" srcOrd="0" destOrd="0" presId="urn:microsoft.com/office/officeart/2008/layout/LinedList"/>
    <dgm:cxn modelId="{1DFE4EE3-5BDD-49D1-B239-B2649B514F89}" srcId="{D9486D66-9A08-46B9-8480-1AF88F53AEC1}" destId="{A9D72B09-BC0A-4876-B5A2-B39758662C4A}" srcOrd="0" destOrd="0" parTransId="{C7041CA1-D93D-4671-97B6-9F8C5CA1221F}" sibTransId="{34823ED7-028E-4858-8492-7EBE1E780277}"/>
    <dgm:cxn modelId="{971B9390-4728-4B4D-BFA6-8CC7D70DD614}" srcId="{D9486D66-9A08-46B9-8480-1AF88F53AEC1}" destId="{5765B25F-5983-457E-B24D-5A8BB61E09AF}" srcOrd="3" destOrd="0" parTransId="{876FFAD1-8B7D-4731-A7E7-D3EA08207418}" sibTransId="{16D535B2-D77D-4B6A-ADF4-4FBA0D36E65F}"/>
    <dgm:cxn modelId="{08B6E602-4155-4769-AF76-5D611FCA6F33}" type="presParOf" srcId="{E25C9090-464A-4AF7-96FD-D89F1557A391}" destId="{F2C0DDA7-1D68-4E9E-BB13-FEDA277FF1DD}" srcOrd="0" destOrd="0" presId="urn:microsoft.com/office/officeart/2008/layout/LinedList"/>
    <dgm:cxn modelId="{E2A25A61-4B8F-48C4-B566-01DDFAD74E27}" type="presParOf" srcId="{E25C9090-464A-4AF7-96FD-D89F1557A391}" destId="{5D496E5F-08AB-47C1-95C8-73611672F5D8}" srcOrd="1" destOrd="0" presId="urn:microsoft.com/office/officeart/2008/layout/LinedList"/>
    <dgm:cxn modelId="{BF33EDFF-1366-4D42-8D6C-89EC44D19EA6}" type="presParOf" srcId="{5D496E5F-08AB-47C1-95C8-73611672F5D8}" destId="{2464AC8C-BDD6-4A2F-8B29-ECCE36057711}" srcOrd="0" destOrd="0" presId="urn:microsoft.com/office/officeart/2008/layout/LinedList"/>
    <dgm:cxn modelId="{B020D628-D331-4874-8D5B-79175B1C05C8}" type="presParOf" srcId="{5D496E5F-08AB-47C1-95C8-73611672F5D8}" destId="{38258D86-C22A-4395-A66D-0FDBC87E16D0}" srcOrd="1" destOrd="0" presId="urn:microsoft.com/office/officeart/2008/layout/LinedList"/>
    <dgm:cxn modelId="{126734A9-58D2-493E-B67B-51659C11326C}" type="presParOf" srcId="{E25C9090-464A-4AF7-96FD-D89F1557A391}" destId="{E0A5F21F-1174-43B0-BF33-C685D8043B4C}" srcOrd="2" destOrd="0" presId="urn:microsoft.com/office/officeart/2008/layout/LinedList"/>
    <dgm:cxn modelId="{92C8EB39-702E-4A3A-B326-D7E26BB619C0}" type="presParOf" srcId="{E25C9090-464A-4AF7-96FD-D89F1557A391}" destId="{158E2A6B-A4D8-465F-9269-07E4DD359339}" srcOrd="3" destOrd="0" presId="urn:microsoft.com/office/officeart/2008/layout/LinedList"/>
    <dgm:cxn modelId="{77057A6B-54CA-4B92-8D69-6EB4EF5ECB19}" type="presParOf" srcId="{158E2A6B-A4D8-465F-9269-07E4DD359339}" destId="{BE20414A-7A67-4210-BC38-A7992BE3434B}" srcOrd="0" destOrd="0" presId="urn:microsoft.com/office/officeart/2008/layout/LinedList"/>
    <dgm:cxn modelId="{58128BD5-C569-4940-8631-DAB268FC2A20}" type="presParOf" srcId="{158E2A6B-A4D8-465F-9269-07E4DD359339}" destId="{10EFB53D-E5EB-4D12-94BD-E367243ED9A4}" srcOrd="1" destOrd="0" presId="urn:microsoft.com/office/officeart/2008/layout/LinedList"/>
    <dgm:cxn modelId="{E0A8A3F1-2FD3-4B61-9FA3-3276B37ECFF9}" type="presParOf" srcId="{E25C9090-464A-4AF7-96FD-D89F1557A391}" destId="{F71AEF70-9F23-4679-A278-A234D6FABA3A}" srcOrd="4" destOrd="0" presId="urn:microsoft.com/office/officeart/2008/layout/LinedList"/>
    <dgm:cxn modelId="{74B09E32-CBCE-447D-922D-1D02EA226F7B}" type="presParOf" srcId="{E25C9090-464A-4AF7-96FD-D89F1557A391}" destId="{33164A0A-81FB-4E9C-ABA2-00ECD07BC1C7}" srcOrd="5" destOrd="0" presId="urn:microsoft.com/office/officeart/2008/layout/LinedList"/>
    <dgm:cxn modelId="{D98FB7E7-B6D1-48B6-BAAA-2F108E5EC648}" type="presParOf" srcId="{33164A0A-81FB-4E9C-ABA2-00ECD07BC1C7}" destId="{FDA72491-DF58-474D-ADB2-95E27C936532}" srcOrd="0" destOrd="0" presId="urn:microsoft.com/office/officeart/2008/layout/LinedList"/>
    <dgm:cxn modelId="{661B1E20-3EE6-4A0C-BBBD-4D0A8CBB184F}" type="presParOf" srcId="{33164A0A-81FB-4E9C-ABA2-00ECD07BC1C7}" destId="{BA93E88A-C419-4D7F-84F6-7405DAF03BD1}" srcOrd="1" destOrd="0" presId="urn:microsoft.com/office/officeart/2008/layout/LinedList"/>
    <dgm:cxn modelId="{EFEE9665-B3C6-4FB9-A2EF-16082E699628}" type="presParOf" srcId="{E25C9090-464A-4AF7-96FD-D89F1557A391}" destId="{D3657578-7A87-46C9-9A4F-20D91A0F65BA}" srcOrd="6" destOrd="0" presId="urn:microsoft.com/office/officeart/2008/layout/LinedList"/>
    <dgm:cxn modelId="{C1C0970C-04F5-41CE-A106-4F9524C587B1}" type="presParOf" srcId="{E25C9090-464A-4AF7-96FD-D89F1557A391}" destId="{14EE3AFF-CF83-4055-B92C-36F7763C748D}" srcOrd="7" destOrd="0" presId="urn:microsoft.com/office/officeart/2008/layout/LinedList"/>
    <dgm:cxn modelId="{9DB1E9E8-35B0-4C2C-8B41-4F86CE617B60}" type="presParOf" srcId="{14EE3AFF-CF83-4055-B92C-36F7763C748D}" destId="{43093490-5F88-41A6-A1F0-071E818775F9}" srcOrd="0" destOrd="0" presId="urn:microsoft.com/office/officeart/2008/layout/LinedList"/>
    <dgm:cxn modelId="{B86698BC-DEEA-48F6-A39A-F75CF90CE086}" type="presParOf" srcId="{14EE3AFF-CF83-4055-B92C-36F7763C748D}" destId="{D2B8A1CE-F9F6-49EA-99A5-2C4A2E6DF031}" srcOrd="1" destOrd="0" presId="urn:microsoft.com/office/officeart/2008/layout/LinedList"/>
    <dgm:cxn modelId="{988B49AB-085E-4190-B278-972455448099}" type="presParOf" srcId="{E25C9090-464A-4AF7-96FD-D89F1557A391}" destId="{233477A9-AB5D-40C3-98E1-0F3B159AF057}" srcOrd="8" destOrd="0" presId="urn:microsoft.com/office/officeart/2008/layout/LinedList"/>
    <dgm:cxn modelId="{D706E9B7-0602-40AC-AB14-FF8AC3BA79EE}" type="presParOf" srcId="{E25C9090-464A-4AF7-96FD-D89F1557A391}" destId="{83585B1D-A3DF-4363-9240-7D849073E5C9}" srcOrd="9" destOrd="0" presId="urn:microsoft.com/office/officeart/2008/layout/LinedList"/>
    <dgm:cxn modelId="{BC9A4538-2B94-428D-9240-9EF8BBCB1372}" type="presParOf" srcId="{83585B1D-A3DF-4363-9240-7D849073E5C9}" destId="{82FE81FB-3B37-4A68-927B-ED1251184AF2}" srcOrd="0" destOrd="0" presId="urn:microsoft.com/office/officeart/2008/layout/LinedList"/>
    <dgm:cxn modelId="{1E8363D0-E581-4D50-948C-DC041036F36A}" type="presParOf" srcId="{83585B1D-A3DF-4363-9240-7D849073E5C9}" destId="{088C512B-DB3B-4D96-9343-F65F02C5C9C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0DDA7-1D68-4E9E-BB13-FEDA277FF1DD}">
      <dsp:nvSpPr>
        <dsp:cNvPr id="0" name=""/>
        <dsp:cNvSpPr/>
      </dsp:nvSpPr>
      <dsp:spPr>
        <a:xfrm>
          <a:off x="0" y="671"/>
          <a:ext cx="62636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4AC8C-BDD6-4A2F-8B29-ECCE36057711}">
      <dsp:nvSpPr>
        <dsp:cNvPr id="0" name=""/>
        <dsp:cNvSpPr/>
      </dsp:nvSpPr>
      <dsp:spPr>
        <a:xfrm>
          <a:off x="0" y="671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/>
            <a:t>milostné verše věnované jediné ženě (radost i zklamání)</a:t>
          </a:r>
          <a:endParaRPr lang="en-US" sz="3000" kern="1200"/>
        </a:p>
      </dsp:txBody>
      <dsp:txXfrm>
        <a:off x="0" y="671"/>
        <a:ext cx="6263640" cy="1100668"/>
      </dsp:txXfrm>
    </dsp:sp>
    <dsp:sp modelId="{E0A5F21F-1174-43B0-BF33-C685D8043B4C}">
      <dsp:nvSpPr>
        <dsp:cNvPr id="0" name=""/>
        <dsp:cNvSpPr/>
      </dsp:nvSpPr>
      <dsp:spPr>
        <a:xfrm>
          <a:off x="0" y="1101340"/>
          <a:ext cx="62636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0414A-7A67-4210-BC38-A7992BE3434B}">
      <dsp:nvSpPr>
        <dsp:cNvPr id="0" name=""/>
        <dsp:cNvSpPr/>
      </dsp:nvSpPr>
      <dsp:spPr>
        <a:xfrm>
          <a:off x="0" y="1101340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/>
            <a:t>pochyby o skutečné existenci </a:t>
          </a:r>
          <a:endParaRPr lang="en-US" sz="3000" kern="1200"/>
        </a:p>
      </dsp:txBody>
      <dsp:txXfrm>
        <a:off x="0" y="1101340"/>
        <a:ext cx="6263640" cy="1100668"/>
      </dsp:txXfrm>
    </dsp:sp>
    <dsp:sp modelId="{F71AEF70-9F23-4679-A278-A234D6FABA3A}">
      <dsp:nvSpPr>
        <dsp:cNvPr id="0" name=""/>
        <dsp:cNvSpPr/>
      </dsp:nvSpPr>
      <dsp:spPr>
        <a:xfrm>
          <a:off x="0" y="2202009"/>
          <a:ext cx="62636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72491-DF58-474D-ADB2-95E27C936532}">
      <dsp:nvSpPr>
        <dsp:cNvPr id="0" name=""/>
        <dsp:cNvSpPr/>
      </dsp:nvSpPr>
      <dsp:spPr>
        <a:xfrm>
          <a:off x="0" y="2202009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/>
            <a:t>vyjádření ženské krásy, cudnosti, ušlechtilosti</a:t>
          </a:r>
          <a:endParaRPr lang="en-US" sz="3000" kern="1200"/>
        </a:p>
      </dsp:txBody>
      <dsp:txXfrm>
        <a:off x="0" y="2202009"/>
        <a:ext cx="6263640" cy="1100668"/>
      </dsp:txXfrm>
    </dsp:sp>
    <dsp:sp modelId="{D3657578-7A87-46C9-9A4F-20D91A0F65BA}">
      <dsp:nvSpPr>
        <dsp:cNvPr id="0" name=""/>
        <dsp:cNvSpPr/>
      </dsp:nvSpPr>
      <dsp:spPr>
        <a:xfrm>
          <a:off x="0" y="3302678"/>
          <a:ext cx="62636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93490-5F88-41A6-A1F0-071E818775F9}">
      <dsp:nvSpPr>
        <dsp:cNvPr id="0" name=""/>
        <dsp:cNvSpPr/>
      </dsp:nvSpPr>
      <dsp:spPr>
        <a:xfrm>
          <a:off x="0" y="3302678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/>
            <a:t>tvůrce sonetu – znělky</a:t>
          </a:r>
          <a:endParaRPr lang="en-US" sz="3000" kern="1200"/>
        </a:p>
      </dsp:txBody>
      <dsp:txXfrm>
        <a:off x="0" y="3302678"/>
        <a:ext cx="6263640" cy="1100668"/>
      </dsp:txXfrm>
    </dsp:sp>
    <dsp:sp modelId="{233477A9-AB5D-40C3-98E1-0F3B159AF057}">
      <dsp:nvSpPr>
        <dsp:cNvPr id="0" name=""/>
        <dsp:cNvSpPr/>
      </dsp:nvSpPr>
      <dsp:spPr>
        <a:xfrm>
          <a:off x="0" y="4403347"/>
          <a:ext cx="626364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E81FB-3B37-4A68-927B-ED1251184AF2}">
      <dsp:nvSpPr>
        <dsp:cNvPr id="0" name=""/>
        <dsp:cNvSpPr/>
      </dsp:nvSpPr>
      <dsp:spPr>
        <a:xfrm>
          <a:off x="0" y="4403347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/>
            <a:t>14 veršů (4+4+3+3), pravidelný rým  abba,abab</a:t>
          </a:r>
          <a:endParaRPr lang="en-US" sz="3000" kern="1200"/>
        </a:p>
      </dsp:txBody>
      <dsp:txXfrm>
        <a:off x="0" y="4403347"/>
        <a:ext cx="6263640" cy="1100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AA3B-7C70-4840-A784-7636AE68DBBD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42F9-FB0D-4006-A39A-29D980692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5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AA3B-7C70-4840-A784-7636AE68DBBD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42F9-FB0D-4006-A39A-29D980692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10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AA3B-7C70-4840-A784-7636AE68DBBD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42F9-FB0D-4006-A39A-29D980692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31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AA3B-7C70-4840-A784-7636AE68DBBD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42F9-FB0D-4006-A39A-29D980692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25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AA3B-7C70-4840-A784-7636AE68DBBD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42F9-FB0D-4006-A39A-29D980692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5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AA3B-7C70-4840-A784-7636AE68DBBD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42F9-FB0D-4006-A39A-29D980692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34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AA3B-7C70-4840-A784-7636AE68DBBD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42F9-FB0D-4006-A39A-29D980692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96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AA3B-7C70-4840-A784-7636AE68DBBD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42F9-FB0D-4006-A39A-29D980692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64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AA3B-7C70-4840-A784-7636AE68DBBD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42F9-FB0D-4006-A39A-29D980692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15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AA3B-7C70-4840-A784-7636AE68DBBD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42F9-FB0D-4006-A39A-29D980692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728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1AA3B-7C70-4840-A784-7636AE68DBBD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42F9-FB0D-4006-A39A-29D980692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949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1AA3B-7C70-4840-A784-7636AE68DBBD}" type="datetimeFigureOut">
              <a:rPr lang="cs-CZ" smtClean="0"/>
              <a:t>30.11.2021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442F9-FB0D-4006-A39A-29D9806927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52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view2260354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s.wikipedia.org/wiki/Soubor:Francesco_Petrarca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óm Santa Maria del Fiore">
            <a:extLst>
              <a:ext uri="{FF2B5EF4-FFF2-40B4-BE49-F238E27FC236}">
                <a16:creationId xmlns:a16="http://schemas.microsoft.com/office/drawing/2014/main" id="{45C8E566-F797-46DC-8A80-F8DFB0E218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AAB0370-CC95-41A9-9B39-3C2629DB4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Italská renesance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7CF0C8-F33B-41E9-977D-DCEFA29E9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8. třída </a:t>
            </a:r>
          </a:p>
        </p:txBody>
      </p:sp>
      <p:sp>
        <p:nvSpPr>
          <p:cNvPr id="4" name="Obdélník 3"/>
          <p:cNvSpPr/>
          <p:nvPr/>
        </p:nvSpPr>
        <p:spPr>
          <a:xfrm>
            <a:off x="5402735" y="5503901"/>
            <a:ext cx="394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https://learningapps.org/view22603540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6261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cs-CZ" sz="5200"/>
              <a:t>Sonety Lauře</a:t>
            </a:r>
          </a:p>
        </p:txBody>
      </p:sp>
      <p:graphicFrame>
        <p:nvGraphicFramePr>
          <p:cNvPr id="13" name="Zástupný symbol pro obsah 2">
            <a:extLst>
              <a:ext uri="{FF2B5EF4-FFF2-40B4-BE49-F238E27FC236}">
                <a16:creationId xmlns:a16="http://schemas.microsoft.com/office/drawing/2014/main" id="{34CE82C5-4CFA-48CA-AF6D-BEE0ECF947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633905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0917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EA86598-DA2C-41D5-BC0C-E877F8818E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155557" y="637763"/>
            <a:ext cx="4310698" cy="15504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>
                <a:solidFill>
                  <a:schemeClr val="bg1"/>
                </a:solidFill>
              </a:rPr>
              <a:t>Giovanni Boccaccio</a:t>
            </a:r>
            <a:br>
              <a:rPr lang="en-US" sz="4100">
                <a:solidFill>
                  <a:schemeClr val="bg1"/>
                </a:solidFill>
              </a:rPr>
            </a:br>
            <a:r>
              <a:rPr lang="en-US" sz="4100">
                <a:solidFill>
                  <a:schemeClr val="bg1"/>
                </a:solidFill>
              </a:rPr>
              <a:t>1313- 1375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57" y="2349392"/>
            <a:ext cx="4572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1155557" y="2563821"/>
            <a:ext cx="4296978" cy="36131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italský spisovatel, autor lyrických básní, novel a románů</a:t>
            </a:r>
          </a:p>
          <a:p>
            <a:r>
              <a:rPr lang="en-US" sz="2000">
                <a:solidFill>
                  <a:schemeClr val="bg1"/>
                </a:solidFill>
              </a:rPr>
              <a:t>zakladatel italské umělecké prózy</a:t>
            </a:r>
          </a:p>
          <a:p>
            <a:r>
              <a:rPr lang="en-US" sz="2000">
                <a:solidFill>
                  <a:schemeClr val="bg1"/>
                </a:solidFill>
              </a:rPr>
              <a:t>píše italsky i latinsky</a:t>
            </a:r>
          </a:p>
          <a:p>
            <a:r>
              <a:rPr lang="en-US" sz="2000">
                <a:solidFill>
                  <a:schemeClr val="bg1"/>
                </a:solidFill>
              </a:rPr>
              <a:t>první životopisec Danteho a vykladač jeho Božské komedie</a:t>
            </a:r>
          </a:p>
          <a:p>
            <a:r>
              <a:rPr lang="en-US" sz="2000">
                <a:solidFill>
                  <a:schemeClr val="bg1"/>
                </a:solidFill>
              </a:rPr>
              <a:t>nejznámějším dílem je Dekameron</a:t>
            </a:r>
          </a:p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7F16C5A-0D41-47A9-B0A2-9C2AD7A8CF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r="373" b="1"/>
          <a:stretch/>
        </p:blipFill>
        <p:spPr bwMode="auto">
          <a:xfrm>
            <a:off x="6739464" y="637762"/>
            <a:ext cx="4305891" cy="5576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r="-5" b="10264"/>
          <a:stretch/>
        </p:blipFill>
        <p:spPr bwMode="auto">
          <a:xfrm>
            <a:off x="4038600" y="1238250"/>
            <a:ext cx="3649663" cy="4373563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/>
          <a:srcRect r="812" b="5"/>
          <a:stretch/>
        </p:blipFill>
        <p:spPr bwMode="auto">
          <a:xfrm>
            <a:off x="7740650" y="1238250"/>
            <a:ext cx="3482975" cy="43735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spc="-300">
                <a:solidFill>
                  <a:schemeClr val="bg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rPr>
              <a:t>Další portréty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4672" y="640080"/>
            <a:ext cx="3282696" cy="525780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Dekameron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58384" y="640081"/>
            <a:ext cx="6024654" cy="5257800"/>
          </a:xfrm>
        </p:spPr>
        <p:txBody>
          <a:bodyPr anchor="ctr">
            <a:normAutofit/>
          </a:bodyPr>
          <a:lstStyle/>
          <a:p>
            <a:r>
              <a:rPr lang="cs-CZ" sz="2400"/>
              <a:t>za vrcholné Boccacciovo dílo</a:t>
            </a:r>
          </a:p>
          <a:p>
            <a:r>
              <a:rPr lang="cs-CZ" sz="2400"/>
              <a:t>vznikl mezi roky 1348 až 1353</a:t>
            </a:r>
          </a:p>
          <a:p>
            <a:r>
              <a:rPr lang="cs-CZ" sz="2400"/>
              <a:t>soubor sta novel s  převážně erotickým zaměřením</a:t>
            </a:r>
          </a:p>
          <a:p>
            <a:r>
              <a:rPr lang="cs-CZ" sz="2400"/>
              <a:t> příběhy jsou ve stejném poměru rozděleny do deseti dní (</a:t>
            </a:r>
            <a:r>
              <a:rPr lang="cs-CZ" sz="2400" i="1"/>
              <a:t>deka</a:t>
            </a:r>
            <a:r>
              <a:rPr lang="cs-CZ" sz="2400"/>
              <a:t> = deset, hemerá = den); odtud také název cyklu) </a:t>
            </a:r>
          </a:p>
          <a:p>
            <a:r>
              <a:rPr lang="cs-CZ" sz="2400"/>
              <a:t>vyprávění deseti mladých lidí (7 žen a 3 muži), kteří utekli z města na venkov, aby se zachránili před morem, který vypukl ve Florencii</a:t>
            </a:r>
          </a:p>
          <a:p>
            <a:r>
              <a:rPr lang="cs-CZ" sz="2400"/>
              <a:t>církev dílo odsoudila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Dante Alighieri </a:t>
            </a:r>
            <a:br>
              <a:rPr lang="en-US" sz="4100"/>
            </a:br>
            <a:r>
              <a:rPr lang="en-US" sz="4100"/>
              <a:t>1256 - 1321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nejvýznamnější  z italských básníků</a:t>
            </a:r>
          </a:p>
          <a:p>
            <a:r>
              <a:rPr lang="en-US" sz="2000"/>
              <a:t>zakladatel spisovné italštiny</a:t>
            </a:r>
          </a:p>
          <a:p>
            <a:r>
              <a:rPr lang="en-US" sz="2000"/>
              <a:t>dostal se do politických sporů</a:t>
            </a:r>
          </a:p>
          <a:p>
            <a:r>
              <a:rPr lang="en-US" sz="2000"/>
              <a:t>musel odejít do vyhnanství</a:t>
            </a:r>
          </a:p>
        </p:txBody>
      </p:sp>
      <p:pic>
        <p:nvPicPr>
          <p:cNvPr id="5" name="Zástupný symbol pro obsah 4" descr="Portrait_de_Dante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b="309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A4F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chemeClr val="accent1"/>
                </a:solidFill>
              </a:rPr>
              <a:t>Božská komedie</a:t>
            </a:r>
          </a:p>
        </p:txBody>
      </p:sp>
      <p:cxnSp>
        <p:nvCxnSpPr>
          <p:cNvPr id="15" name="Straight Connector 18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976030" y="963507"/>
            <a:ext cx="6250940" cy="2304627"/>
          </a:xfrm>
        </p:spPr>
        <p:txBody>
          <a:bodyPr anchor="b">
            <a:normAutofit/>
          </a:bodyPr>
          <a:lstStyle/>
          <a:p>
            <a:r>
              <a:rPr lang="pl-PL" sz="2000"/>
              <a:t>zřejmě vznikala již od roku 1304</a:t>
            </a:r>
          </a:p>
          <a:p>
            <a:r>
              <a:rPr lang="pl-PL" sz="2000"/>
              <a:t>alegorická básnická skladba</a:t>
            </a:r>
          </a:p>
          <a:p>
            <a:r>
              <a:rPr lang="cs-CZ" sz="2000"/>
              <a:t>je složeno z těchto tří částí:</a:t>
            </a:r>
          </a:p>
          <a:p>
            <a:pPr>
              <a:buNone/>
            </a:pPr>
            <a:r>
              <a:rPr lang="cs-CZ" sz="2000"/>
              <a:t>	Peklo-Inferno,Očistec –Purgatorio, Ráj - Paradiso</a:t>
            </a:r>
          </a:p>
          <a:p>
            <a:r>
              <a:rPr lang="cs-CZ" sz="2000"/>
              <a:t>Každá část je rozdělena do 33 zpěvů</a:t>
            </a:r>
          </a:p>
          <a:p>
            <a:endParaRPr lang="cs-CZ" sz="2000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976030" y="3589866"/>
            <a:ext cx="6250940" cy="2304628"/>
          </a:xfrm>
        </p:spPr>
        <p:txBody>
          <a:bodyPr>
            <a:normAutofit/>
          </a:bodyPr>
          <a:lstStyle/>
          <a:p>
            <a:r>
              <a:rPr lang="cs-CZ" sz="2000"/>
              <a:t>hlavní postava je sám autor</a:t>
            </a:r>
          </a:p>
          <a:p>
            <a:r>
              <a:rPr lang="cs-CZ" sz="2000"/>
              <a:t>průvodce je básník Vergilius (Peklo, Očistec),milenka Beatrice (Ráj)</a:t>
            </a:r>
          </a:p>
          <a:p>
            <a:r>
              <a:rPr lang="cs-CZ" sz="2000"/>
              <a:t>vyjádření touhy po poznání, hledání hodnot</a:t>
            </a:r>
          </a:p>
          <a:p>
            <a:endParaRPr lang="cs-CZ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spc="-30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rPr>
              <a:t>Božská komedie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b="344"/>
          <a:stretch/>
        </p:blipFill>
        <p:spPr bwMode="auto"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/>
          <a:srcRect t="4528" b="2753"/>
          <a:stretch/>
        </p:blipFill>
        <p:spPr bwMode="auto"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3077" name="Straight Connector 71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Božská komedie  - Peklo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03776" y="2829330"/>
            <a:ext cx="6190412" cy="33444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300" b="1" u="sng">
                <a:solidFill>
                  <a:schemeClr val="tx1">
                    <a:alpha val="80000"/>
                  </a:schemeClr>
                </a:solidFill>
              </a:rPr>
              <a:t>Ukázka díla v italštině</a:t>
            </a:r>
            <a:endParaRPr lang="en-US" sz="1300" u="sng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US" sz="1300">
                <a:solidFill>
                  <a:schemeClr val="tx1">
                    <a:alpha val="80000"/>
                  </a:schemeClr>
                </a:solidFill>
              </a:rPr>
              <a:t>Per me si va ne la città dolente,</a:t>
            </a:r>
          </a:p>
          <a:p>
            <a:r>
              <a:rPr lang="en-US" sz="1300">
                <a:solidFill>
                  <a:schemeClr val="tx1">
                    <a:alpha val="80000"/>
                  </a:schemeClr>
                </a:solidFill>
              </a:rPr>
              <a:t>per me si va ne l'etterno dolore,</a:t>
            </a:r>
          </a:p>
          <a:p>
            <a:r>
              <a:rPr lang="en-US" sz="1300">
                <a:solidFill>
                  <a:schemeClr val="tx1">
                    <a:alpha val="80000"/>
                  </a:schemeClr>
                </a:solidFill>
              </a:rPr>
              <a:t>per me si va tra la perduta gente.</a:t>
            </a:r>
          </a:p>
          <a:p>
            <a:r>
              <a:rPr lang="en-US" sz="1300">
                <a:solidFill>
                  <a:schemeClr val="tx1">
                    <a:alpha val="80000"/>
                  </a:schemeClr>
                </a:solidFill>
              </a:rPr>
              <a:t>Giustizia mosse il mio alto fattore;</a:t>
            </a:r>
          </a:p>
          <a:p>
            <a:r>
              <a:rPr lang="en-US" sz="1300">
                <a:solidFill>
                  <a:schemeClr val="tx1">
                    <a:alpha val="80000"/>
                  </a:schemeClr>
                </a:solidFill>
              </a:rPr>
              <a:t>fecemi la divina podestate,</a:t>
            </a:r>
          </a:p>
          <a:p>
            <a:r>
              <a:rPr lang="en-US" sz="1300">
                <a:solidFill>
                  <a:schemeClr val="tx1">
                    <a:alpha val="80000"/>
                  </a:schemeClr>
                </a:solidFill>
              </a:rPr>
              <a:t>la somma sapïenza e 'l primo amore.</a:t>
            </a:r>
          </a:p>
          <a:p>
            <a:r>
              <a:rPr lang="en-US" sz="1300">
                <a:solidFill>
                  <a:schemeClr val="tx1">
                    <a:alpha val="80000"/>
                  </a:schemeClr>
                </a:solidFill>
              </a:rPr>
              <a:t>Dinanzi a me non fuor cose create</a:t>
            </a:r>
          </a:p>
          <a:p>
            <a:r>
              <a:rPr lang="en-US" sz="1300">
                <a:solidFill>
                  <a:schemeClr val="tx1">
                    <a:alpha val="80000"/>
                  </a:schemeClr>
                </a:solidFill>
              </a:rPr>
              <a:t>se non etterne, e io etterno duro.</a:t>
            </a:r>
          </a:p>
          <a:p>
            <a:r>
              <a:rPr lang="en-US" sz="1300">
                <a:solidFill>
                  <a:schemeClr val="tx1">
                    <a:alpha val="80000"/>
                  </a:schemeClr>
                </a:solidFill>
              </a:rPr>
              <a:t>Lasciate ogne speranza, voi ch'intrate</a:t>
            </a:r>
          </a:p>
          <a:p>
            <a:r>
              <a:rPr lang="en-US" sz="1300" i="1">
                <a:solidFill>
                  <a:schemeClr val="tx1">
                    <a:alpha val="80000"/>
                  </a:schemeClr>
                </a:solidFill>
              </a:rPr>
              <a:t>(Inferno, Canto III, vv 1 - 9)</a:t>
            </a:r>
            <a:endParaRPr lang="en-US" sz="1300">
              <a:solidFill>
                <a:schemeClr val="tx1">
                  <a:alpha val="80000"/>
                </a:schemeClr>
              </a:solidFill>
            </a:endParaRPr>
          </a:p>
          <a:p>
            <a:endParaRPr lang="en-US" sz="130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t="1966" r="1" b="1"/>
          <a:stretch/>
        </p:blipFill>
        <p:spPr bwMode="auto">
          <a:xfrm>
            <a:off x="7711962" y="1336390"/>
            <a:ext cx="3269786" cy="4837394"/>
          </a:xfrm>
          <a:prstGeom prst="rect">
            <a:avLst/>
          </a:prstGeom>
          <a:noFill/>
        </p:spPr>
      </p:pic>
      <p:sp>
        <p:nvSpPr>
          <p:cNvPr id="75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AA866F0E-F54B-4BF5-8A88-7D97BD45FC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Freeform: Shape 72">
            <a:extLst>
              <a:ext uri="{FF2B5EF4-FFF2-40B4-BE49-F238E27FC236}">
                <a16:creationId xmlns:a16="http://schemas.microsoft.com/office/drawing/2014/main" id="{8229EC50-E910-4AE2-9EEA-604A81EF61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941221 w 12192000"/>
              <a:gd name="connsiteY0" fmla="*/ 2015186 h 6858000"/>
              <a:gd name="connsiteX1" fmla="*/ 6907857 w 12192000"/>
              <a:gd name="connsiteY1" fmla="*/ 2033351 h 6858000"/>
              <a:gd name="connsiteX2" fmla="*/ 7093700 w 12192000"/>
              <a:gd name="connsiteY2" fmla="*/ 2101457 h 6858000"/>
              <a:gd name="connsiteX3" fmla="*/ 6803079 w 12192000"/>
              <a:gd name="connsiteY3" fmla="*/ 2065612 h 6858000"/>
              <a:gd name="connsiteX4" fmla="*/ 6798115 w 12192000"/>
              <a:gd name="connsiteY4" fmla="*/ 2088772 h 6858000"/>
              <a:gd name="connsiteX5" fmla="*/ 7128167 w 12192000"/>
              <a:gd name="connsiteY5" fmla="*/ 2176455 h 6858000"/>
              <a:gd name="connsiteX6" fmla="*/ 7098663 w 12192000"/>
              <a:gd name="connsiteY6" fmla="*/ 2189968 h 6858000"/>
              <a:gd name="connsiteX7" fmla="*/ 6923298 w 12192000"/>
              <a:gd name="connsiteY7" fmla="*/ 2156052 h 6858000"/>
              <a:gd name="connsiteX8" fmla="*/ 6888004 w 12192000"/>
              <a:gd name="connsiteY8" fmla="*/ 2164875 h 6858000"/>
              <a:gd name="connsiteX9" fmla="*/ 6905375 w 12192000"/>
              <a:gd name="connsiteY9" fmla="*/ 2205958 h 6858000"/>
              <a:gd name="connsiteX10" fmla="*/ 6981477 w 12192000"/>
              <a:gd name="connsiteY10" fmla="*/ 2221951 h 6858000"/>
              <a:gd name="connsiteX11" fmla="*/ 7100043 w 12192000"/>
              <a:gd name="connsiteY11" fmla="*/ 2318459 h 6858000"/>
              <a:gd name="connsiteX12" fmla="*/ 6920540 w 12192000"/>
              <a:gd name="connsiteY12" fmla="*/ 2306877 h 6858000"/>
              <a:gd name="connsiteX13" fmla="*/ 6888831 w 12192000"/>
              <a:gd name="connsiteY13" fmla="*/ 2330314 h 6858000"/>
              <a:gd name="connsiteX14" fmla="*/ 6876698 w 12192000"/>
              <a:gd name="connsiteY14" fmla="*/ 2360645 h 6858000"/>
              <a:gd name="connsiteX15" fmla="*/ 6807214 w 12192000"/>
              <a:gd name="connsiteY15" fmla="*/ 2385736 h 6858000"/>
              <a:gd name="connsiteX16" fmla="*/ 6916405 w 12192000"/>
              <a:gd name="connsiteY16" fmla="*/ 2413862 h 6858000"/>
              <a:gd name="connsiteX17" fmla="*/ 6799770 w 12192000"/>
              <a:gd name="connsiteY17" fmla="*/ 2413862 h 6858000"/>
              <a:gd name="connsiteX18" fmla="*/ 6665762 w 12192000"/>
              <a:gd name="connsiteY18" fmla="*/ 2394561 h 6858000"/>
              <a:gd name="connsiteX19" fmla="*/ 6522933 w 12192000"/>
              <a:gd name="connsiteY19" fmla="*/ 2400626 h 6858000"/>
              <a:gd name="connsiteX20" fmla="*/ 6237275 w 12192000"/>
              <a:gd name="connsiteY20" fmla="*/ 2365057 h 6858000"/>
              <a:gd name="connsiteX21" fmla="*/ 6101338 w 12192000"/>
              <a:gd name="connsiteY21" fmla="*/ 2367538 h 6858000"/>
              <a:gd name="connsiteX22" fmla="*/ 6857121 w 12192000"/>
              <a:gd name="connsiteY22" fmla="*/ 2606875 h 6858000"/>
              <a:gd name="connsiteX23" fmla="*/ 6818519 w 12192000"/>
              <a:gd name="connsiteY23" fmla="*/ 2659539 h 6858000"/>
              <a:gd name="connsiteX24" fmla="*/ 6976790 w 12192000"/>
              <a:gd name="connsiteY24" fmla="*/ 2716892 h 6858000"/>
              <a:gd name="connsiteX25" fmla="*/ 7015669 w 12192000"/>
              <a:gd name="connsiteY25" fmla="*/ 2773693 h 6858000"/>
              <a:gd name="connsiteX26" fmla="*/ 6966864 w 12192000"/>
              <a:gd name="connsiteY26" fmla="*/ 2768730 h 6858000"/>
              <a:gd name="connsiteX27" fmla="*/ 6924953 w 12192000"/>
              <a:gd name="connsiteY27" fmla="*/ 2779483 h 6858000"/>
              <a:gd name="connsiteX28" fmla="*/ 6942323 w 12192000"/>
              <a:gd name="connsiteY28" fmla="*/ 2851726 h 6858000"/>
              <a:gd name="connsiteX29" fmla="*/ 7165943 w 12192000"/>
              <a:gd name="connsiteY29" fmla="*/ 2944924 h 6858000"/>
              <a:gd name="connsiteX30" fmla="*/ 7186071 w 12192000"/>
              <a:gd name="connsiteY30" fmla="*/ 2975254 h 6858000"/>
              <a:gd name="connsiteX31" fmla="*/ 7159325 w 12192000"/>
              <a:gd name="connsiteY31" fmla="*/ 2996762 h 6858000"/>
              <a:gd name="connsiteX32" fmla="*/ 7087082 w 12192000"/>
              <a:gd name="connsiteY32" fmla="*/ 3007790 h 6858000"/>
              <a:gd name="connsiteX33" fmla="*/ 7188276 w 12192000"/>
              <a:gd name="connsiteY33" fmla="*/ 3111191 h 6858000"/>
              <a:gd name="connsiteX34" fmla="*/ 7225225 w 12192000"/>
              <a:gd name="connsiteY34" fmla="*/ 3139866 h 6858000"/>
              <a:gd name="connsiteX35" fmla="*/ 7288368 w 12192000"/>
              <a:gd name="connsiteY35" fmla="*/ 3184260 h 6858000"/>
              <a:gd name="connsiteX36" fmla="*/ 7289471 w 12192000"/>
              <a:gd name="connsiteY36" fmla="*/ 3197771 h 6858000"/>
              <a:gd name="connsiteX37" fmla="*/ 7203442 w 12192000"/>
              <a:gd name="connsiteY37" fmla="*/ 3245472 h 6858000"/>
              <a:gd name="connsiteX38" fmla="*/ 7048205 w 12192000"/>
              <a:gd name="connsiteY38" fmla="*/ 3232512 h 6858000"/>
              <a:gd name="connsiteX39" fmla="*/ 7277614 w 12192000"/>
              <a:gd name="connsiteY39" fmla="*/ 3303652 h 6858000"/>
              <a:gd name="connsiteX40" fmla="*/ 6535066 w 12192000"/>
              <a:gd name="connsiteY40" fmla="*/ 3134077 h 6858000"/>
              <a:gd name="connsiteX41" fmla="*/ 6582492 w 12192000"/>
              <a:gd name="connsiteY41" fmla="*/ 3178469 h 6858000"/>
              <a:gd name="connsiteX42" fmla="*/ 6842233 w 12192000"/>
              <a:gd name="connsiteY42" fmla="*/ 3295379 h 6858000"/>
              <a:gd name="connsiteX43" fmla="*/ 6915853 w 12192000"/>
              <a:gd name="connsiteY43" fmla="*/ 3368725 h 6858000"/>
              <a:gd name="connsiteX44" fmla="*/ 6993058 w 12192000"/>
              <a:gd name="connsiteY44" fmla="*/ 3409257 h 6858000"/>
              <a:gd name="connsiteX45" fmla="*/ 7101421 w 12192000"/>
              <a:gd name="connsiteY45" fmla="*/ 3408430 h 6858000"/>
              <a:gd name="connsiteX46" fmla="*/ 7178350 w 12192000"/>
              <a:gd name="connsiteY46" fmla="*/ 3470746 h 6858000"/>
              <a:gd name="connsiteX47" fmla="*/ 7098112 w 12192000"/>
              <a:gd name="connsiteY47" fmla="*/ 3483982 h 6858000"/>
              <a:gd name="connsiteX48" fmla="*/ 7004088 w 12192000"/>
              <a:gd name="connsiteY48" fmla="*/ 3473780 h 6858000"/>
              <a:gd name="connsiteX49" fmla="*/ 6801147 w 12192000"/>
              <a:gd name="connsiteY49" fmla="*/ 3477087 h 6858000"/>
              <a:gd name="connsiteX50" fmla="*/ 6684788 w 12192000"/>
              <a:gd name="connsiteY50" fmla="*/ 3489220 h 6858000"/>
              <a:gd name="connsiteX51" fmla="*/ 6417328 w 12192000"/>
              <a:gd name="connsiteY51" fmla="*/ 3468539 h 6858000"/>
              <a:gd name="connsiteX52" fmla="*/ 6433045 w 12192000"/>
              <a:gd name="connsiteY52" fmla="*/ 3521481 h 6858000"/>
              <a:gd name="connsiteX53" fmla="*/ 6423117 w 12192000"/>
              <a:gd name="connsiteY53" fmla="*/ 3567527 h 6858000"/>
              <a:gd name="connsiteX54" fmla="*/ 6419258 w 12192000"/>
              <a:gd name="connsiteY54" fmla="*/ 3667620 h 6858000"/>
              <a:gd name="connsiteX55" fmla="*/ 6421740 w 12192000"/>
              <a:gd name="connsiteY55" fmla="*/ 3683888 h 6858000"/>
              <a:gd name="connsiteX56" fmla="*/ 6361906 w 12192000"/>
              <a:gd name="connsiteY56" fmla="*/ 3694366 h 6858000"/>
              <a:gd name="connsiteX57" fmla="*/ 6718429 w 12192000"/>
              <a:gd name="connsiteY57" fmla="*/ 3902544 h 6858000"/>
              <a:gd name="connsiteX58" fmla="*/ 6480195 w 12192000"/>
              <a:gd name="connsiteY58" fmla="*/ 3849603 h 6858000"/>
              <a:gd name="connsiteX59" fmla="*/ 6447934 w 12192000"/>
              <a:gd name="connsiteY59" fmla="*/ 3937011 h 6858000"/>
              <a:gd name="connsiteX60" fmla="*/ 6559882 w 12192000"/>
              <a:gd name="connsiteY60" fmla="*/ 4014767 h 6858000"/>
              <a:gd name="connsiteX61" fmla="*/ 6601241 w 12192000"/>
              <a:gd name="connsiteY61" fmla="*/ 4168626 h 6858000"/>
              <a:gd name="connsiteX62" fmla="*/ 6581113 w 12192000"/>
              <a:gd name="connsiteY62" fmla="*/ 4309250 h 6858000"/>
              <a:gd name="connsiteX63" fmla="*/ 6533136 w 12192000"/>
              <a:gd name="connsiteY63" fmla="*/ 4353918 h 6858000"/>
              <a:gd name="connsiteX64" fmla="*/ 6463651 w 12192000"/>
              <a:gd name="connsiteY64" fmla="*/ 4434156 h 6858000"/>
              <a:gd name="connsiteX65" fmla="*/ 6420637 w 12192000"/>
              <a:gd name="connsiteY65" fmla="*/ 4483787 h 6858000"/>
              <a:gd name="connsiteX66" fmla="*/ 6271190 w 12192000"/>
              <a:gd name="connsiteY66" fmla="*/ 4464487 h 6858000"/>
              <a:gd name="connsiteX67" fmla="*/ 6470545 w 12192000"/>
              <a:gd name="connsiteY67" fmla="*/ 4590498 h 6858000"/>
              <a:gd name="connsiteX68" fmla="*/ 6308965 w 12192000"/>
              <a:gd name="connsiteY68" fmla="*/ 4574780 h 6858000"/>
              <a:gd name="connsiteX69" fmla="*/ 6256301 w 12192000"/>
              <a:gd name="connsiteY69" fmla="*/ 4583603 h 6858000"/>
              <a:gd name="connsiteX70" fmla="*/ 6286354 w 12192000"/>
              <a:gd name="connsiteY70" fmla="*/ 4624412 h 6858000"/>
              <a:gd name="connsiteX71" fmla="*/ 6404920 w 12192000"/>
              <a:gd name="connsiteY71" fmla="*/ 4693621 h 6858000"/>
              <a:gd name="connsiteX72" fmla="*/ 6649220 w 12192000"/>
              <a:gd name="connsiteY72" fmla="*/ 4881120 h 6858000"/>
              <a:gd name="connsiteX73" fmla="*/ 6412640 w 12192000"/>
              <a:gd name="connsiteY73" fmla="*/ 4795092 h 6858000"/>
              <a:gd name="connsiteX74" fmla="*/ 6661902 w 12192000"/>
              <a:gd name="connsiteY74" fmla="*/ 4987828 h 6858000"/>
              <a:gd name="connsiteX75" fmla="*/ 6717325 w 12192000"/>
              <a:gd name="connsiteY75" fmla="*/ 5051798 h 6858000"/>
              <a:gd name="connsiteX76" fmla="*/ 6829272 w 12192000"/>
              <a:gd name="connsiteY76" fmla="*/ 5210619 h 6858000"/>
              <a:gd name="connsiteX77" fmla="*/ 6823757 w 12192000"/>
              <a:gd name="connsiteY77" fmla="*/ 5228542 h 6858000"/>
              <a:gd name="connsiteX78" fmla="*/ 6694439 w 12192000"/>
              <a:gd name="connsiteY78" fmla="*/ 5202899 h 6858000"/>
              <a:gd name="connsiteX79" fmla="*/ 6862085 w 12192000"/>
              <a:gd name="connsiteY79" fmla="*/ 5336355 h 6858000"/>
              <a:gd name="connsiteX80" fmla="*/ 7035246 w 12192000"/>
              <a:gd name="connsiteY80" fmla="*/ 5438926 h 6858000"/>
              <a:gd name="connsiteX81" fmla="*/ 6912268 w 12192000"/>
              <a:gd name="connsiteY81" fmla="*/ 5423210 h 6858000"/>
              <a:gd name="connsiteX82" fmla="*/ 6743244 w 12192000"/>
              <a:gd name="connsiteY82" fmla="*/ 5364479 h 6858000"/>
              <a:gd name="connsiteX83" fmla="*/ 6684513 w 12192000"/>
              <a:gd name="connsiteY83" fmla="*/ 5386538 h 6858000"/>
              <a:gd name="connsiteX84" fmla="*/ 6844713 w 12192000"/>
              <a:gd name="connsiteY84" fmla="*/ 5483595 h 6858000"/>
              <a:gd name="connsiteX85" fmla="*/ 6936533 w 12192000"/>
              <a:gd name="connsiteY85" fmla="*/ 5528541 h 6858000"/>
              <a:gd name="connsiteX86" fmla="*/ 6973204 w 12192000"/>
              <a:gd name="connsiteY86" fmla="*/ 5563007 h 6858000"/>
              <a:gd name="connsiteX87" fmla="*/ 7077983 w 12192000"/>
              <a:gd name="connsiteY87" fmla="*/ 5685983 h 6858000"/>
              <a:gd name="connsiteX88" fmla="*/ 7385702 w 12192000"/>
              <a:gd name="connsiteY88" fmla="*/ 5820265 h 6858000"/>
              <a:gd name="connsiteX89" fmla="*/ 7673565 w 12192000"/>
              <a:gd name="connsiteY89" fmla="*/ 5987085 h 6858000"/>
              <a:gd name="connsiteX90" fmla="*/ 7898289 w 12192000"/>
              <a:gd name="connsiteY90" fmla="*/ 6091035 h 6858000"/>
              <a:gd name="connsiteX91" fmla="*/ 8466299 w 12192000"/>
              <a:gd name="connsiteY91" fmla="*/ 6224765 h 6858000"/>
              <a:gd name="connsiteX92" fmla="*/ 10620599 w 12192000"/>
              <a:gd name="connsiteY92" fmla="*/ 5317605 h 6858000"/>
              <a:gd name="connsiteX93" fmla="*/ 10647894 w 12192000"/>
              <a:gd name="connsiteY93" fmla="*/ 5290581 h 6858000"/>
              <a:gd name="connsiteX94" fmla="*/ 10752398 w 12192000"/>
              <a:gd name="connsiteY94" fmla="*/ 5188838 h 6858000"/>
              <a:gd name="connsiteX95" fmla="*/ 10841186 w 12192000"/>
              <a:gd name="connsiteY95" fmla="*/ 5097293 h 6858000"/>
              <a:gd name="connsiteX96" fmla="*/ 10794861 w 12192000"/>
              <a:gd name="connsiteY96" fmla="*/ 5066412 h 6858000"/>
              <a:gd name="connsiteX97" fmla="*/ 10857454 w 12192000"/>
              <a:gd name="connsiteY97" fmla="*/ 4979004 h 6858000"/>
              <a:gd name="connsiteX98" fmla="*/ 11056532 w 12192000"/>
              <a:gd name="connsiteY98" fmla="*/ 4709613 h 6858000"/>
              <a:gd name="connsiteX99" fmla="*/ 11143939 w 12192000"/>
              <a:gd name="connsiteY99" fmla="*/ 4650332 h 6858000"/>
              <a:gd name="connsiteX100" fmla="*/ 11250372 w 12192000"/>
              <a:gd name="connsiteY100" fmla="*/ 4501160 h 6858000"/>
              <a:gd name="connsiteX101" fmla="*/ 11265538 w 12192000"/>
              <a:gd name="connsiteY101" fmla="*/ 4466694 h 6858000"/>
              <a:gd name="connsiteX102" fmla="*/ 11243755 w 12192000"/>
              <a:gd name="connsiteY102" fmla="*/ 4422850 h 6858000"/>
              <a:gd name="connsiteX103" fmla="*/ 11227486 w 12192000"/>
              <a:gd name="connsiteY103" fmla="*/ 4378734 h 6858000"/>
              <a:gd name="connsiteX104" fmla="*/ 11248718 w 12192000"/>
              <a:gd name="connsiteY104" fmla="*/ 4365774 h 6858000"/>
              <a:gd name="connsiteX105" fmla="*/ 11385204 w 12192000"/>
              <a:gd name="connsiteY105" fmla="*/ 4343440 h 6858000"/>
              <a:gd name="connsiteX106" fmla="*/ 11306070 w 12192000"/>
              <a:gd name="connsiteY106" fmla="*/ 4259618 h 6858000"/>
              <a:gd name="connsiteX107" fmla="*/ 11166550 w 12192000"/>
              <a:gd name="connsiteY107" fmla="*/ 4134711 h 6858000"/>
              <a:gd name="connsiteX108" fmla="*/ 11103130 w 12192000"/>
              <a:gd name="connsiteY108" fmla="*/ 4045924 h 6858000"/>
              <a:gd name="connsiteX109" fmla="*/ 11095686 w 12192000"/>
              <a:gd name="connsiteY109" fmla="*/ 3966514 h 6858000"/>
              <a:gd name="connsiteX110" fmla="*/ 10971054 w 12192000"/>
              <a:gd name="connsiteY110" fmla="*/ 3919640 h 6858000"/>
              <a:gd name="connsiteX111" fmla="*/ 11088241 w 12192000"/>
              <a:gd name="connsiteY111" fmla="*/ 3751718 h 6858000"/>
              <a:gd name="connsiteX112" fmla="*/ 11100098 w 12192000"/>
              <a:gd name="connsiteY112" fmla="*/ 3716977 h 6858000"/>
              <a:gd name="connsiteX113" fmla="*/ 11029786 w 12192000"/>
              <a:gd name="connsiteY113" fmla="*/ 3592621 h 6858000"/>
              <a:gd name="connsiteX114" fmla="*/ 11018206 w 12192000"/>
              <a:gd name="connsiteY114" fmla="*/ 3572767 h 6858000"/>
              <a:gd name="connsiteX115" fmla="*/ 10992287 w 12192000"/>
              <a:gd name="connsiteY115" fmla="*/ 3533061 h 6858000"/>
              <a:gd name="connsiteX116" fmla="*/ 10917838 w 12192000"/>
              <a:gd name="connsiteY116" fmla="*/ 3523410 h 6858000"/>
              <a:gd name="connsiteX117" fmla="*/ 10956441 w 12192000"/>
              <a:gd name="connsiteY117" fmla="*/ 3495287 h 6858000"/>
              <a:gd name="connsiteX118" fmla="*/ 11031442 w 12192000"/>
              <a:gd name="connsiteY118" fmla="*/ 3400159 h 6858000"/>
              <a:gd name="connsiteX119" fmla="*/ 10981533 w 12192000"/>
              <a:gd name="connsiteY119" fmla="*/ 3309166 h 6858000"/>
              <a:gd name="connsiteX120" fmla="*/ 10978225 w 12192000"/>
              <a:gd name="connsiteY120" fmla="*/ 3258982 h 6858000"/>
              <a:gd name="connsiteX121" fmla="*/ 11062322 w 12192000"/>
              <a:gd name="connsiteY121" fmla="*/ 3194737 h 6858000"/>
              <a:gd name="connsiteX122" fmla="*/ 11125742 w 12192000"/>
              <a:gd name="connsiteY122" fmla="*/ 3169370 h 6858000"/>
              <a:gd name="connsiteX123" fmla="*/ 11154968 w 12192000"/>
              <a:gd name="connsiteY123" fmla="*/ 3132974 h 6858000"/>
              <a:gd name="connsiteX124" fmla="*/ 11120502 w 12192000"/>
              <a:gd name="connsiteY124" fmla="*/ 3102642 h 6858000"/>
              <a:gd name="connsiteX125" fmla="*/ 10967470 w 12192000"/>
              <a:gd name="connsiteY125" fmla="*/ 3030401 h 6858000"/>
              <a:gd name="connsiteX126" fmla="*/ 11049914 w 12192000"/>
              <a:gd name="connsiteY126" fmla="*/ 2970015 h 6858000"/>
              <a:gd name="connsiteX127" fmla="*/ 10618944 w 12192000"/>
              <a:gd name="connsiteY127" fmla="*/ 2685183 h 6858000"/>
              <a:gd name="connsiteX128" fmla="*/ 10566830 w 12192000"/>
              <a:gd name="connsiteY128" fmla="*/ 2641617 h 6858000"/>
              <a:gd name="connsiteX129" fmla="*/ 10290271 w 12192000"/>
              <a:gd name="connsiteY129" fmla="*/ 2536011 h 6858000"/>
              <a:gd name="connsiteX130" fmla="*/ 10005715 w 12192000"/>
              <a:gd name="connsiteY130" fmla="*/ 2461288 h 6858000"/>
              <a:gd name="connsiteX131" fmla="*/ 10203414 w 12192000"/>
              <a:gd name="connsiteY131" fmla="*/ 2303568 h 6858000"/>
              <a:gd name="connsiteX132" fmla="*/ 9901487 w 12192000"/>
              <a:gd name="connsiteY132" fmla="*/ 2266895 h 6858000"/>
              <a:gd name="connsiteX133" fmla="*/ 9871984 w 12192000"/>
              <a:gd name="connsiteY133" fmla="*/ 2267999 h 6858000"/>
              <a:gd name="connsiteX134" fmla="*/ 9279158 w 12192000"/>
              <a:gd name="connsiteY134" fmla="*/ 2243734 h 6858000"/>
              <a:gd name="connsiteX135" fmla="*/ 8429350 w 12192000"/>
              <a:gd name="connsiteY135" fmla="*/ 2163219 h 6858000"/>
              <a:gd name="connsiteX136" fmla="*/ 7725955 w 12192000"/>
              <a:gd name="connsiteY136" fmla="*/ 2114967 h 6858000"/>
              <a:gd name="connsiteX137" fmla="*/ 6977065 w 12192000"/>
              <a:gd name="connsiteY137" fmla="*/ 2021218 h 6858000"/>
              <a:gd name="connsiteX138" fmla="*/ 6941221 w 12192000"/>
              <a:gd name="connsiteY138" fmla="*/ 201518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6941221" y="2015186"/>
                </a:moveTo>
                <a:cubicBezTo>
                  <a:pt x="6929158" y="2014876"/>
                  <a:pt x="6917508" y="2018599"/>
                  <a:pt x="6907857" y="2033351"/>
                </a:cubicBezTo>
                <a:cubicBezTo>
                  <a:pt x="6959143" y="2072228"/>
                  <a:pt x="7024491" y="2057614"/>
                  <a:pt x="7093700" y="2101457"/>
                </a:cubicBezTo>
                <a:cubicBezTo>
                  <a:pt x="6981202" y="2087669"/>
                  <a:pt x="6892139" y="2076639"/>
                  <a:pt x="6803079" y="2065612"/>
                </a:cubicBezTo>
                <a:cubicBezTo>
                  <a:pt x="6801424" y="2073332"/>
                  <a:pt x="6799770" y="2081052"/>
                  <a:pt x="6798115" y="2088772"/>
                </a:cubicBezTo>
                <a:cubicBezTo>
                  <a:pt x="6911993" y="2105040"/>
                  <a:pt x="7017322" y="2146951"/>
                  <a:pt x="7128167" y="2176455"/>
                </a:cubicBezTo>
                <a:cubicBezTo>
                  <a:pt x="7117964" y="2194655"/>
                  <a:pt x="7107764" y="2191070"/>
                  <a:pt x="7098663" y="2189968"/>
                </a:cubicBezTo>
                <a:cubicBezTo>
                  <a:pt x="7039381" y="2182798"/>
                  <a:pt x="6980099" y="2175629"/>
                  <a:pt x="6923298" y="2156052"/>
                </a:cubicBezTo>
                <a:cubicBezTo>
                  <a:pt x="6910614" y="2151639"/>
                  <a:pt x="6895172" y="2151639"/>
                  <a:pt x="6888004" y="2164875"/>
                </a:cubicBezTo>
                <a:cubicBezTo>
                  <a:pt x="6877801" y="2183625"/>
                  <a:pt x="6892414" y="2195758"/>
                  <a:pt x="6905375" y="2205958"/>
                </a:cubicBezTo>
                <a:cubicBezTo>
                  <a:pt x="6927985" y="2223606"/>
                  <a:pt x="6955282" y="2218643"/>
                  <a:pt x="6981477" y="2221951"/>
                </a:cubicBezTo>
                <a:cubicBezTo>
                  <a:pt x="7051237" y="2230499"/>
                  <a:pt x="7084601" y="2257245"/>
                  <a:pt x="7100043" y="2318459"/>
                </a:cubicBezTo>
                <a:cubicBezTo>
                  <a:pt x="7038829" y="2293642"/>
                  <a:pt x="6979822" y="2324249"/>
                  <a:pt x="6920540" y="2306877"/>
                </a:cubicBezTo>
                <a:cubicBezTo>
                  <a:pt x="6905099" y="2302466"/>
                  <a:pt x="6880559" y="2309083"/>
                  <a:pt x="6888831" y="2330314"/>
                </a:cubicBezTo>
                <a:cubicBezTo>
                  <a:pt x="6896552" y="2350168"/>
                  <a:pt x="6922195" y="2364505"/>
                  <a:pt x="6876698" y="2360645"/>
                </a:cubicBezTo>
                <a:cubicBezTo>
                  <a:pt x="6844163" y="2357887"/>
                  <a:pt x="6780468" y="2380223"/>
                  <a:pt x="6807214" y="2385736"/>
                </a:cubicBezTo>
                <a:cubicBezTo>
                  <a:pt x="6840853" y="2392631"/>
                  <a:pt x="6873666" y="2402557"/>
                  <a:pt x="6916405" y="2413862"/>
                </a:cubicBezTo>
                <a:cubicBezTo>
                  <a:pt x="6869254" y="2432335"/>
                  <a:pt x="6835338" y="2428475"/>
                  <a:pt x="6799770" y="2413862"/>
                </a:cubicBezTo>
                <a:cubicBezTo>
                  <a:pt x="6756756" y="2396214"/>
                  <a:pt x="6700781" y="2374708"/>
                  <a:pt x="6665762" y="2394561"/>
                </a:cubicBezTo>
                <a:cubicBezTo>
                  <a:pt x="6613373" y="2424340"/>
                  <a:pt x="6569807" y="2405589"/>
                  <a:pt x="6522933" y="2400626"/>
                </a:cubicBezTo>
                <a:cubicBezTo>
                  <a:pt x="6427531" y="2390424"/>
                  <a:pt x="6332953" y="2373328"/>
                  <a:pt x="6237275" y="2365057"/>
                </a:cubicBezTo>
                <a:cubicBezTo>
                  <a:pt x="6198948" y="2361748"/>
                  <a:pt x="6157588" y="2346032"/>
                  <a:pt x="6101338" y="2367538"/>
                </a:cubicBezTo>
                <a:cubicBezTo>
                  <a:pt x="6356116" y="2477556"/>
                  <a:pt x="6629642" y="2470664"/>
                  <a:pt x="6857121" y="2606875"/>
                </a:cubicBezTo>
                <a:cubicBezTo>
                  <a:pt x="6847471" y="2619834"/>
                  <a:pt x="6798391" y="2656782"/>
                  <a:pt x="6818519" y="2659539"/>
                </a:cubicBezTo>
                <a:cubicBezTo>
                  <a:pt x="6875044" y="2667537"/>
                  <a:pt x="6925227" y="2694558"/>
                  <a:pt x="6976790" y="2716892"/>
                </a:cubicBezTo>
                <a:cubicBezTo>
                  <a:pt x="6999125" y="2726543"/>
                  <a:pt x="7026146" y="2739227"/>
                  <a:pt x="7015669" y="2773693"/>
                </a:cubicBezTo>
                <a:cubicBezTo>
                  <a:pt x="6996642" y="2783343"/>
                  <a:pt x="6982580" y="2769833"/>
                  <a:pt x="6966864" y="2768730"/>
                </a:cubicBezTo>
                <a:cubicBezTo>
                  <a:pt x="6950871" y="2767628"/>
                  <a:pt x="6915025" y="2774796"/>
                  <a:pt x="6924953" y="2779483"/>
                </a:cubicBezTo>
                <a:cubicBezTo>
                  <a:pt x="6970172" y="2800715"/>
                  <a:pt x="6888831" y="2851726"/>
                  <a:pt x="6942323" y="2851726"/>
                </a:cubicBezTo>
                <a:cubicBezTo>
                  <a:pt x="7031937" y="2852001"/>
                  <a:pt x="7079638" y="2942441"/>
                  <a:pt x="7165943" y="2944924"/>
                </a:cubicBezTo>
                <a:cubicBezTo>
                  <a:pt x="7179728" y="2945198"/>
                  <a:pt x="7186346" y="2961191"/>
                  <a:pt x="7186071" y="2975254"/>
                </a:cubicBezTo>
                <a:cubicBezTo>
                  <a:pt x="7186071" y="2992074"/>
                  <a:pt x="7173387" y="2995107"/>
                  <a:pt x="7159325" y="2996762"/>
                </a:cubicBezTo>
                <a:cubicBezTo>
                  <a:pt x="7137817" y="2999242"/>
                  <a:pt x="7115483" y="2975254"/>
                  <a:pt x="7087082" y="3007790"/>
                </a:cubicBezTo>
                <a:cubicBezTo>
                  <a:pt x="7138094" y="3026815"/>
                  <a:pt x="7189103" y="3045842"/>
                  <a:pt x="7188276" y="3111191"/>
                </a:cubicBezTo>
                <a:cubicBezTo>
                  <a:pt x="7188001" y="3128836"/>
                  <a:pt x="7209232" y="3135454"/>
                  <a:pt x="7225225" y="3139866"/>
                </a:cubicBezTo>
                <a:cubicBezTo>
                  <a:pt x="7251696" y="3147036"/>
                  <a:pt x="7274028" y="3159720"/>
                  <a:pt x="7288368" y="3184260"/>
                </a:cubicBezTo>
                <a:cubicBezTo>
                  <a:pt x="7288092" y="3188948"/>
                  <a:pt x="7287816" y="3193910"/>
                  <a:pt x="7289471" y="3197771"/>
                </a:cubicBezTo>
                <a:cubicBezTo>
                  <a:pt x="7284784" y="3257053"/>
                  <a:pt x="7246181" y="3255398"/>
                  <a:pt x="7203442" y="3245472"/>
                </a:cubicBezTo>
                <a:cubicBezTo>
                  <a:pt x="7152432" y="3233340"/>
                  <a:pt x="7101973" y="3211281"/>
                  <a:pt x="7048205" y="3232512"/>
                </a:cubicBezTo>
                <a:cubicBezTo>
                  <a:pt x="7124032" y="3260913"/>
                  <a:pt x="7206475" y="3263118"/>
                  <a:pt x="7277614" y="3303652"/>
                </a:cubicBezTo>
                <a:cubicBezTo>
                  <a:pt x="7017322" y="3311097"/>
                  <a:pt x="6787361" y="3183155"/>
                  <a:pt x="6535066" y="3134077"/>
                </a:cubicBezTo>
                <a:cubicBezTo>
                  <a:pt x="6543614" y="3166887"/>
                  <a:pt x="6564017" y="3173505"/>
                  <a:pt x="6582492" y="3178469"/>
                </a:cubicBezTo>
                <a:cubicBezTo>
                  <a:pt x="6675690" y="3203286"/>
                  <a:pt x="6757305" y="3252642"/>
                  <a:pt x="6842233" y="3295379"/>
                </a:cubicBezTo>
                <a:cubicBezTo>
                  <a:pt x="6877249" y="3313026"/>
                  <a:pt x="6902618" y="3330674"/>
                  <a:pt x="6915853" y="3368725"/>
                </a:cubicBezTo>
                <a:cubicBezTo>
                  <a:pt x="6927710" y="3403192"/>
                  <a:pt x="6950596" y="3419185"/>
                  <a:pt x="6993058" y="3409257"/>
                </a:cubicBezTo>
                <a:cubicBezTo>
                  <a:pt x="7027524" y="3400985"/>
                  <a:pt x="7065299" y="3405397"/>
                  <a:pt x="7101421" y="3408430"/>
                </a:cubicBezTo>
                <a:cubicBezTo>
                  <a:pt x="7143057" y="3411739"/>
                  <a:pt x="7189655" y="3450618"/>
                  <a:pt x="7178350" y="3470746"/>
                </a:cubicBezTo>
                <a:cubicBezTo>
                  <a:pt x="7159050" y="3504937"/>
                  <a:pt x="7126789" y="3487842"/>
                  <a:pt x="7098112" y="3483982"/>
                </a:cubicBezTo>
                <a:cubicBezTo>
                  <a:pt x="7065575" y="3479295"/>
                  <a:pt x="7005191" y="3469643"/>
                  <a:pt x="7004088" y="3473780"/>
                </a:cubicBezTo>
                <a:cubicBezTo>
                  <a:pt x="6982854" y="3559532"/>
                  <a:pt x="6833408" y="3484809"/>
                  <a:pt x="6801147" y="3477087"/>
                </a:cubicBezTo>
                <a:cubicBezTo>
                  <a:pt x="6760891" y="3467437"/>
                  <a:pt x="6723115" y="3485085"/>
                  <a:pt x="6684788" y="3489220"/>
                </a:cubicBezTo>
                <a:cubicBezTo>
                  <a:pt x="6650597" y="3493080"/>
                  <a:pt x="6457309" y="3504937"/>
                  <a:pt x="6417328" y="3468539"/>
                </a:cubicBezTo>
                <a:cubicBezTo>
                  <a:pt x="6411813" y="3496940"/>
                  <a:pt x="6423393" y="3508521"/>
                  <a:pt x="6433045" y="3521481"/>
                </a:cubicBezTo>
                <a:cubicBezTo>
                  <a:pt x="6446556" y="3539954"/>
                  <a:pt x="6448762" y="3552914"/>
                  <a:pt x="6423117" y="3567527"/>
                </a:cubicBezTo>
                <a:cubicBezTo>
                  <a:pt x="6350049" y="3609441"/>
                  <a:pt x="6351153" y="3610818"/>
                  <a:pt x="6419258" y="3667620"/>
                </a:cubicBezTo>
                <a:cubicBezTo>
                  <a:pt x="6422568" y="3670100"/>
                  <a:pt x="6421188" y="3678373"/>
                  <a:pt x="6421740" y="3683888"/>
                </a:cubicBezTo>
                <a:cubicBezTo>
                  <a:pt x="6403817" y="3692711"/>
                  <a:pt x="6382861" y="3670652"/>
                  <a:pt x="6361906" y="3694366"/>
                </a:cubicBezTo>
                <a:cubicBezTo>
                  <a:pt x="6453173" y="3798591"/>
                  <a:pt x="6592418" y="3824234"/>
                  <a:pt x="6718429" y="3902544"/>
                </a:cubicBezTo>
                <a:cubicBezTo>
                  <a:pt x="6616407" y="3928462"/>
                  <a:pt x="6555194" y="3838022"/>
                  <a:pt x="6480195" y="3849603"/>
                </a:cubicBezTo>
                <a:cubicBezTo>
                  <a:pt x="6442696" y="3878004"/>
                  <a:pt x="6554091" y="3923499"/>
                  <a:pt x="6447934" y="3937011"/>
                </a:cubicBezTo>
                <a:cubicBezTo>
                  <a:pt x="6493983" y="3961826"/>
                  <a:pt x="6528173" y="3986089"/>
                  <a:pt x="6559882" y="4014767"/>
                </a:cubicBezTo>
                <a:cubicBezTo>
                  <a:pt x="6616407" y="4066053"/>
                  <a:pt x="6627437" y="4099693"/>
                  <a:pt x="6601241" y="4168626"/>
                </a:cubicBezTo>
                <a:cubicBezTo>
                  <a:pt x="6584145" y="4213846"/>
                  <a:pt x="6559054" y="4255483"/>
                  <a:pt x="6581113" y="4309250"/>
                </a:cubicBezTo>
                <a:cubicBezTo>
                  <a:pt x="6596553" y="4346198"/>
                  <a:pt x="6590487" y="4370461"/>
                  <a:pt x="6533136" y="4353918"/>
                </a:cubicBezTo>
                <a:cubicBezTo>
                  <a:pt x="6471372" y="4336270"/>
                  <a:pt x="6448211" y="4369358"/>
                  <a:pt x="6463651" y="4434156"/>
                </a:cubicBezTo>
                <a:cubicBezTo>
                  <a:pt x="6473577" y="4475792"/>
                  <a:pt x="6463099" y="4488475"/>
                  <a:pt x="6420637" y="4483787"/>
                </a:cubicBezTo>
                <a:cubicBezTo>
                  <a:pt x="6373762" y="4478549"/>
                  <a:pt x="6329093" y="4451251"/>
                  <a:pt x="6271190" y="4464487"/>
                </a:cubicBezTo>
                <a:cubicBezTo>
                  <a:pt x="6317512" y="4540039"/>
                  <a:pt x="6416501" y="4518531"/>
                  <a:pt x="6470545" y="4590498"/>
                </a:cubicBezTo>
                <a:cubicBezTo>
                  <a:pt x="6406023" y="4590772"/>
                  <a:pt x="6356666" y="4590498"/>
                  <a:pt x="6308965" y="4574780"/>
                </a:cubicBezTo>
                <a:cubicBezTo>
                  <a:pt x="6289111" y="4568437"/>
                  <a:pt x="6267328" y="4561822"/>
                  <a:pt x="6256301" y="4583603"/>
                </a:cubicBezTo>
                <a:cubicBezTo>
                  <a:pt x="6243340" y="4609798"/>
                  <a:pt x="6270086" y="4619724"/>
                  <a:pt x="6286354" y="4624412"/>
                </a:cubicBezTo>
                <a:cubicBezTo>
                  <a:pt x="6332128" y="4637647"/>
                  <a:pt x="6367144" y="4669081"/>
                  <a:pt x="6404920" y="4693621"/>
                </a:cubicBezTo>
                <a:cubicBezTo>
                  <a:pt x="6487915" y="4747390"/>
                  <a:pt x="6578908" y="4792334"/>
                  <a:pt x="6649220" y="4881120"/>
                </a:cubicBezTo>
                <a:cubicBezTo>
                  <a:pt x="6560709" y="4858509"/>
                  <a:pt x="6494809" y="4805845"/>
                  <a:pt x="6412640" y="4795092"/>
                </a:cubicBezTo>
                <a:cubicBezTo>
                  <a:pt x="6483779" y="4875881"/>
                  <a:pt x="6575322" y="4929098"/>
                  <a:pt x="6661902" y="4987828"/>
                </a:cubicBezTo>
                <a:cubicBezTo>
                  <a:pt x="6686719" y="5004373"/>
                  <a:pt x="6711811" y="5015678"/>
                  <a:pt x="6717325" y="5051798"/>
                </a:cubicBezTo>
                <a:cubicBezTo>
                  <a:pt x="6728079" y="5121834"/>
                  <a:pt x="6760340" y="5179738"/>
                  <a:pt x="6829272" y="5210619"/>
                </a:cubicBezTo>
                <a:cubicBezTo>
                  <a:pt x="6829824" y="5210897"/>
                  <a:pt x="6825965" y="5221375"/>
                  <a:pt x="6823757" y="5228542"/>
                </a:cubicBezTo>
                <a:cubicBezTo>
                  <a:pt x="6781571" y="5230749"/>
                  <a:pt x="6748207" y="5189388"/>
                  <a:pt x="6694439" y="5202899"/>
                </a:cubicBezTo>
                <a:cubicBezTo>
                  <a:pt x="6746002" y="5259148"/>
                  <a:pt x="6789016" y="5309609"/>
                  <a:pt x="6862085" y="5336355"/>
                </a:cubicBezTo>
                <a:cubicBezTo>
                  <a:pt x="6920540" y="5357586"/>
                  <a:pt x="6992783" y="5369994"/>
                  <a:pt x="7035246" y="5438926"/>
                </a:cubicBezTo>
                <a:cubicBezTo>
                  <a:pt x="6985889" y="5452439"/>
                  <a:pt x="6949216" y="5435343"/>
                  <a:pt x="6912268" y="5423210"/>
                </a:cubicBezTo>
                <a:cubicBezTo>
                  <a:pt x="6855743" y="5404461"/>
                  <a:pt x="6799770" y="5383230"/>
                  <a:pt x="6743244" y="5364479"/>
                </a:cubicBezTo>
                <a:cubicBezTo>
                  <a:pt x="6721737" y="5357310"/>
                  <a:pt x="6698299" y="5352346"/>
                  <a:pt x="6684513" y="5386538"/>
                </a:cubicBezTo>
                <a:cubicBezTo>
                  <a:pt x="6756480" y="5393708"/>
                  <a:pt x="6799494" y="5440031"/>
                  <a:pt x="6844713" y="5483595"/>
                </a:cubicBezTo>
                <a:cubicBezTo>
                  <a:pt x="6870082" y="5508135"/>
                  <a:pt x="6890762" y="5540948"/>
                  <a:pt x="6936533" y="5528541"/>
                </a:cubicBezTo>
                <a:cubicBezTo>
                  <a:pt x="6960522" y="5521923"/>
                  <a:pt x="6975687" y="5540396"/>
                  <a:pt x="6973204" y="5563007"/>
                </a:cubicBezTo>
                <a:cubicBezTo>
                  <a:pt x="6964106" y="5642695"/>
                  <a:pt x="7020080" y="5670543"/>
                  <a:pt x="7077983" y="5685983"/>
                </a:cubicBezTo>
                <a:cubicBezTo>
                  <a:pt x="7187726" y="5714935"/>
                  <a:pt x="7278993" y="5783041"/>
                  <a:pt x="7385702" y="5820265"/>
                </a:cubicBezTo>
                <a:cubicBezTo>
                  <a:pt x="7489378" y="5856387"/>
                  <a:pt x="7569615" y="5942139"/>
                  <a:pt x="7673565" y="5987085"/>
                </a:cubicBezTo>
                <a:cubicBezTo>
                  <a:pt x="7748843" y="6019621"/>
                  <a:pt x="7820807" y="6061533"/>
                  <a:pt x="7898289" y="6091035"/>
                </a:cubicBezTo>
                <a:cubicBezTo>
                  <a:pt x="8081651" y="6160795"/>
                  <a:pt x="8268598" y="6216770"/>
                  <a:pt x="8466299" y="6224765"/>
                </a:cubicBezTo>
                <a:cubicBezTo>
                  <a:pt x="8629532" y="6231107"/>
                  <a:pt x="10045419" y="6225043"/>
                  <a:pt x="10620599" y="5317605"/>
                </a:cubicBezTo>
                <a:cubicBezTo>
                  <a:pt x="10631626" y="5313192"/>
                  <a:pt x="10644035" y="5301612"/>
                  <a:pt x="10647894" y="5290581"/>
                </a:cubicBezTo>
                <a:cubicBezTo>
                  <a:pt x="10666370" y="5239020"/>
                  <a:pt x="10711590" y="5216686"/>
                  <a:pt x="10752398" y="5188838"/>
                </a:cubicBezTo>
                <a:cubicBezTo>
                  <a:pt x="10788244" y="5164297"/>
                  <a:pt x="10826296" y="5138654"/>
                  <a:pt x="10841186" y="5097293"/>
                </a:cubicBezTo>
                <a:cubicBezTo>
                  <a:pt x="10860762" y="5042147"/>
                  <a:pt x="10805064" y="5087367"/>
                  <a:pt x="10794861" y="5066412"/>
                </a:cubicBezTo>
                <a:cubicBezTo>
                  <a:pt x="10816092" y="5037737"/>
                  <a:pt x="10848906" y="5011540"/>
                  <a:pt x="10857454" y="4979004"/>
                </a:cubicBezTo>
                <a:cubicBezTo>
                  <a:pt x="10888610" y="4861543"/>
                  <a:pt x="10955890" y="4776065"/>
                  <a:pt x="11056532" y="4709613"/>
                </a:cubicBezTo>
                <a:cubicBezTo>
                  <a:pt x="11085484" y="4690588"/>
                  <a:pt x="11104509" y="4655845"/>
                  <a:pt x="11143939" y="4650332"/>
                </a:cubicBezTo>
                <a:cubicBezTo>
                  <a:pt x="11231622" y="4638199"/>
                  <a:pt x="11204048" y="4543346"/>
                  <a:pt x="11250372" y="4501160"/>
                </a:cubicBezTo>
                <a:cubicBezTo>
                  <a:pt x="11259196" y="4493162"/>
                  <a:pt x="11267190" y="4477447"/>
                  <a:pt x="11265538" y="4466694"/>
                </a:cubicBezTo>
                <a:cubicBezTo>
                  <a:pt x="11263056" y="4451251"/>
                  <a:pt x="11252578" y="4436638"/>
                  <a:pt x="11243755" y="4422850"/>
                </a:cubicBezTo>
                <a:cubicBezTo>
                  <a:pt x="11234654" y="4409065"/>
                  <a:pt x="11220870" y="4396932"/>
                  <a:pt x="11227486" y="4378734"/>
                </a:cubicBezTo>
                <a:cubicBezTo>
                  <a:pt x="11230242" y="4371289"/>
                  <a:pt x="11228314" y="4345371"/>
                  <a:pt x="11248718" y="4365774"/>
                </a:cubicBezTo>
                <a:cubicBezTo>
                  <a:pt x="11304692" y="4421748"/>
                  <a:pt x="11337228" y="4368809"/>
                  <a:pt x="11385204" y="4343440"/>
                </a:cubicBezTo>
                <a:cubicBezTo>
                  <a:pt x="11346603" y="4317245"/>
                  <a:pt x="11311861" y="4298772"/>
                  <a:pt x="11306070" y="4259618"/>
                </a:cubicBezTo>
                <a:cubicBezTo>
                  <a:pt x="11294214" y="4178828"/>
                  <a:pt x="11243480" y="4141880"/>
                  <a:pt x="11166550" y="4134711"/>
                </a:cubicBezTo>
                <a:cubicBezTo>
                  <a:pt x="11194949" y="4056679"/>
                  <a:pt x="11194949" y="4056679"/>
                  <a:pt x="11103130" y="4045924"/>
                </a:cubicBezTo>
                <a:cubicBezTo>
                  <a:pt x="11138425" y="3996293"/>
                  <a:pt x="11138425" y="3983609"/>
                  <a:pt x="11095686" y="3966514"/>
                </a:cubicBezTo>
                <a:cubicBezTo>
                  <a:pt x="11054602" y="3950245"/>
                  <a:pt x="11009106" y="3944730"/>
                  <a:pt x="10971054" y="3919640"/>
                </a:cubicBezTo>
                <a:cubicBezTo>
                  <a:pt x="11006073" y="3856221"/>
                  <a:pt x="11015998" y="3782600"/>
                  <a:pt x="11088241" y="3751718"/>
                </a:cubicBezTo>
                <a:cubicBezTo>
                  <a:pt x="11099546" y="3747030"/>
                  <a:pt x="11107266" y="3728004"/>
                  <a:pt x="11100098" y="3716977"/>
                </a:cubicBezTo>
                <a:cubicBezTo>
                  <a:pt x="11073904" y="3676995"/>
                  <a:pt x="11111404" y="3601168"/>
                  <a:pt x="11029786" y="3592621"/>
                </a:cubicBezTo>
                <a:cubicBezTo>
                  <a:pt x="11019583" y="3591793"/>
                  <a:pt x="11010208" y="3583520"/>
                  <a:pt x="11018206" y="3572767"/>
                </a:cubicBezTo>
                <a:cubicBezTo>
                  <a:pt x="11045779" y="3535268"/>
                  <a:pt x="11012415" y="3537749"/>
                  <a:pt x="10992287" y="3533061"/>
                </a:cubicBezTo>
                <a:cubicBezTo>
                  <a:pt x="10968022" y="3527271"/>
                  <a:pt x="10940448" y="3543816"/>
                  <a:pt x="10917838" y="3523410"/>
                </a:cubicBezTo>
                <a:cubicBezTo>
                  <a:pt x="10923078" y="3501903"/>
                  <a:pt x="10942654" y="3502179"/>
                  <a:pt x="10956441" y="3495287"/>
                </a:cubicBezTo>
                <a:cubicBezTo>
                  <a:pt x="10996698" y="3475433"/>
                  <a:pt x="11029511" y="3451721"/>
                  <a:pt x="11031442" y="3400159"/>
                </a:cubicBezTo>
                <a:cubicBezTo>
                  <a:pt x="11032818" y="3358523"/>
                  <a:pt x="11037230" y="3321850"/>
                  <a:pt x="10981533" y="3309166"/>
                </a:cubicBezTo>
                <a:cubicBezTo>
                  <a:pt x="10958372" y="3303927"/>
                  <a:pt x="10964990" y="3273873"/>
                  <a:pt x="10978225" y="3258982"/>
                </a:cubicBezTo>
                <a:cubicBezTo>
                  <a:pt x="11001938" y="3232512"/>
                  <a:pt x="11021514" y="3197219"/>
                  <a:pt x="11062322" y="3194737"/>
                </a:cubicBezTo>
                <a:cubicBezTo>
                  <a:pt x="11087138" y="3193084"/>
                  <a:pt x="11106164" y="3182053"/>
                  <a:pt x="11125742" y="3169370"/>
                </a:cubicBezTo>
                <a:cubicBezTo>
                  <a:pt x="11139802" y="3160269"/>
                  <a:pt x="11156622" y="3152550"/>
                  <a:pt x="11154968" y="3132974"/>
                </a:cubicBezTo>
                <a:cubicBezTo>
                  <a:pt x="11153315" y="3114223"/>
                  <a:pt x="11137046" y="3106503"/>
                  <a:pt x="11120502" y="3102642"/>
                </a:cubicBezTo>
                <a:cubicBezTo>
                  <a:pt x="11065355" y="3090235"/>
                  <a:pt x="11013518" y="3072037"/>
                  <a:pt x="10967470" y="3030401"/>
                </a:cubicBezTo>
                <a:cubicBezTo>
                  <a:pt x="10998076" y="3008342"/>
                  <a:pt x="11027304" y="2992350"/>
                  <a:pt x="11049914" y="2970015"/>
                </a:cubicBezTo>
                <a:cubicBezTo>
                  <a:pt x="11104509" y="2915972"/>
                  <a:pt x="10642106" y="2745845"/>
                  <a:pt x="10618944" y="2685183"/>
                </a:cubicBezTo>
                <a:cubicBezTo>
                  <a:pt x="10611775" y="2666432"/>
                  <a:pt x="10587235" y="2647132"/>
                  <a:pt x="10566830" y="2641617"/>
                </a:cubicBezTo>
                <a:cubicBezTo>
                  <a:pt x="10471151" y="2615699"/>
                  <a:pt x="10388156" y="2557518"/>
                  <a:pt x="10290271" y="2536011"/>
                </a:cubicBezTo>
                <a:cubicBezTo>
                  <a:pt x="10197900" y="2515607"/>
                  <a:pt x="10106908" y="2488309"/>
                  <a:pt x="10005715" y="2461288"/>
                </a:cubicBezTo>
                <a:cubicBezTo>
                  <a:pt x="10067754" y="2393457"/>
                  <a:pt x="10177772" y="2401454"/>
                  <a:pt x="10203414" y="2303568"/>
                </a:cubicBezTo>
                <a:cubicBezTo>
                  <a:pt x="10103324" y="2278201"/>
                  <a:pt x="9997996" y="2307154"/>
                  <a:pt x="9901487" y="2266895"/>
                </a:cubicBezTo>
                <a:cubicBezTo>
                  <a:pt x="9893216" y="2263312"/>
                  <a:pt x="9881910" y="2266895"/>
                  <a:pt x="9871984" y="2267999"/>
                </a:cubicBezTo>
                <a:cubicBezTo>
                  <a:pt x="9673181" y="2289506"/>
                  <a:pt x="9475204" y="2270758"/>
                  <a:pt x="9279158" y="2243734"/>
                </a:cubicBezTo>
                <a:cubicBezTo>
                  <a:pt x="8996808" y="2205133"/>
                  <a:pt x="8713354" y="2180592"/>
                  <a:pt x="8429350" y="2163219"/>
                </a:cubicBezTo>
                <a:cubicBezTo>
                  <a:pt x="8194701" y="2148882"/>
                  <a:pt x="7959502" y="2142541"/>
                  <a:pt x="7725955" y="2114967"/>
                </a:cubicBezTo>
                <a:cubicBezTo>
                  <a:pt x="7476142" y="2085464"/>
                  <a:pt x="7226605" y="2052100"/>
                  <a:pt x="6977065" y="2021218"/>
                </a:cubicBezTo>
                <a:cubicBezTo>
                  <a:pt x="6965761" y="2019839"/>
                  <a:pt x="6953283" y="2015496"/>
                  <a:pt x="6941221" y="201518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Francesco Petrarca</a:t>
            </a:r>
            <a:b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1304 - 1374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838201" y="2013625"/>
            <a:ext cx="5105399" cy="41633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italský spisovatel a básník</a:t>
            </a:r>
          </a:p>
          <a:p>
            <a:r>
              <a:rPr lang="en-US" sz="2000"/>
              <a:t>pracoval jako diplomat v církevních službách</a:t>
            </a:r>
          </a:p>
          <a:p>
            <a:r>
              <a:rPr lang="en-US" sz="2000"/>
              <a:t>znal se s Karlem IV., navštívil Prahu</a:t>
            </a:r>
          </a:p>
          <a:p>
            <a:r>
              <a:rPr lang="en-US" sz="2000"/>
              <a:t>psal latinsky i italsky</a:t>
            </a:r>
          </a:p>
          <a:p>
            <a:r>
              <a:rPr lang="en-US" sz="2000"/>
              <a:t>bývá považován za hlavního představitele lyrické pozie </a:t>
            </a:r>
          </a:p>
          <a:p>
            <a:r>
              <a:rPr lang="en-US" sz="2000"/>
              <a:t>dílo Zpěvník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r="674" b="1"/>
          <a:stretch/>
        </p:blipFill>
        <p:spPr bwMode="auto">
          <a:xfrm>
            <a:off x="7818903" y="2766817"/>
            <a:ext cx="2024554" cy="2751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9892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spc="-300">
                <a:solidFill>
                  <a:schemeClr val="bg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rPr>
              <a:t>Další portréty</a:t>
            </a:r>
          </a:p>
        </p:txBody>
      </p:sp>
      <p:pic>
        <p:nvPicPr>
          <p:cNvPr id="5" name="Zástupný symbol pro obsah 4" descr="http://upload.wikimedia.org/wikipedia/commons/thumb/3/38/Francesco_Petrarca.jpg/220px-Francesco_Petrarca.jpg">
            <a:hlinkClick r:id="rId2"/>
          </p:cNvPr>
          <p:cNvPicPr>
            <a:picLocks noGrp="1"/>
          </p:cNvPicPr>
          <p:nvPr>
            <p:ph sz="half" idx="1"/>
          </p:nvPr>
        </p:nvPicPr>
        <p:blipFill rotWithShape="1">
          <a:blip r:embed="rId3" cstate="print"/>
          <a:srcRect t="10674" r="-3" b="7921"/>
          <a:stretch/>
        </p:blipFill>
        <p:spPr bwMode="auto">
          <a:xfrm>
            <a:off x="7740650" y="1238250"/>
            <a:ext cx="3482975" cy="4373563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/>
          <a:srcRect t="14194" r="3" b="5947"/>
          <a:stretch/>
        </p:blipFill>
        <p:spPr bwMode="auto">
          <a:xfrm>
            <a:off x="4038600" y="1238250"/>
            <a:ext cx="3649663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E6A2D4D-826E-4AD2-9474-85BCB11C1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cs-CZ" sz="4000">
                <a:solidFill>
                  <a:schemeClr val="bg1"/>
                </a:solidFill>
              </a:rPr>
              <a:t>Sonety Lauře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5D0569-70F9-42EC-8A6B-A84505B02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 numCol="2">
            <a:normAutofit/>
          </a:bodyPr>
          <a:lstStyle/>
          <a:p>
            <a:pPr>
              <a:spcAft>
                <a:spcPts val="800"/>
              </a:spcAft>
            </a:pPr>
            <a:r>
              <a:rPr lang="en-US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Mír nenacházím, k …………. síla není.</a:t>
            </a:r>
            <a:br>
              <a:rPr lang="en-US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bojím se a doufám, žhnu, jsem led.</a:t>
            </a:r>
            <a:br>
              <a:rPr lang="en-US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……………… vzlétám, ležím na té zemi;</a:t>
            </a:r>
            <a:br>
              <a:rPr lang="en-US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 dlaních nic, objímám celý……………..</a:t>
            </a:r>
            <a:endParaRPr lang="cs-CZ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Vězní, kdo neotevře, nezamkne mi;</a:t>
            </a:r>
            <a:br>
              <a:rPr lang="en-US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nechce mi vlást, nesundá…………….. zpět.</a:t>
            </a:r>
            <a:br>
              <a:rPr lang="en-US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Smrt Amor.………….., pouta nesejme mi;</a:t>
            </a:r>
            <a:br>
              <a:rPr lang="en-US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nechce mě živého, nezprostí běd.</a:t>
            </a:r>
            <a:endParaRPr lang="cs-CZ" sz="2000" i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cs-CZ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cs-CZ" sz="2000" i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 …………… vidím, křičím bez jazyka;</a:t>
            </a:r>
            <a:br>
              <a:rPr lang="en-US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zmaru prahnu, pomoc zaklínám.</a:t>
            </a:r>
            <a:br>
              <a:rPr lang="en-US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Nenávist k sobě, …………………k jiné zas.</a:t>
            </a:r>
            <a:endParaRPr lang="cs-CZ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Pasu se v ………………… a v smích vzlykám.</a:t>
            </a:r>
            <a:br>
              <a:rPr lang="en-US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životu, k ……………………. stejný odpor mám -</a:t>
            </a:r>
            <a:br>
              <a:rPr lang="en-US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 tomto stavu,…………….. , jsme jen z vás. </a:t>
            </a:r>
            <a:endParaRPr lang="cs-CZ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Nabídka slov:</a:t>
            </a:r>
            <a:r>
              <a:rPr lang="cs-CZ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nedá, bolestech, nebe, očí, smrti,</a:t>
            </a:r>
            <a:endParaRPr lang="cs-CZ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smyčku, lásku, paní, svět, válce</a:t>
            </a:r>
            <a:endParaRPr lang="cs-CZ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1929057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i="1" u="sng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Sonety Lauře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4523" y="2010758"/>
            <a:ext cx="11811785" cy="4559723"/>
          </a:xfrm>
        </p:spPr>
        <p:txBody>
          <a:bodyPr vert="horz" lIns="91440" tIns="45720" rIns="91440" bIns="45720" numCol="2" rtlCol="0">
            <a:normAutofit fontScale="25000" lnSpcReduction="20000"/>
          </a:bodyPr>
          <a:lstStyle/>
          <a:p>
            <a:endParaRPr lang="en-US" sz="1500" b="1" dirty="0"/>
          </a:p>
          <a:p>
            <a:pPr marL="0"/>
            <a:r>
              <a:rPr lang="en-US" sz="1500" b="1" i="1" dirty="0"/>
              <a:t>	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8000" b="1" i="1" dirty="0" err="1"/>
              <a:t>Mír</a:t>
            </a:r>
            <a:r>
              <a:rPr lang="en-US" sz="8000" b="1" i="1" dirty="0"/>
              <a:t> </a:t>
            </a:r>
            <a:r>
              <a:rPr lang="en-US" sz="8000" b="1" i="1" dirty="0" err="1"/>
              <a:t>nenacházím</a:t>
            </a:r>
            <a:r>
              <a:rPr lang="en-US" sz="8000" b="1" i="1" dirty="0"/>
              <a:t>, k </a:t>
            </a:r>
            <a:r>
              <a:rPr lang="en-US" sz="8000" b="1" i="1" dirty="0" err="1">
                <a:highlight>
                  <a:srgbClr val="00FF00"/>
                </a:highlight>
              </a:rPr>
              <a:t>válce</a:t>
            </a:r>
            <a:r>
              <a:rPr lang="en-US" sz="8000" b="1" i="1" dirty="0"/>
              <a:t> </a:t>
            </a:r>
            <a:r>
              <a:rPr lang="en-US" sz="8000" b="1" i="1" dirty="0" err="1"/>
              <a:t>síla</a:t>
            </a:r>
            <a:r>
              <a:rPr lang="en-US" sz="8000" b="1" i="1" dirty="0"/>
              <a:t> </a:t>
            </a:r>
            <a:r>
              <a:rPr lang="en-US" sz="8000" b="1" i="1" dirty="0" err="1"/>
              <a:t>není</a:t>
            </a:r>
            <a:r>
              <a:rPr lang="en-US" sz="8000" b="1" i="1" dirty="0"/>
              <a:t>.</a:t>
            </a:r>
            <a:br>
              <a:rPr lang="en-US" sz="8000" b="1" i="1" dirty="0"/>
            </a:br>
            <a:r>
              <a:rPr lang="en-US" sz="8000" b="1" i="1" dirty="0"/>
              <a:t>A </a:t>
            </a:r>
            <a:r>
              <a:rPr lang="en-US" sz="8000" b="1" i="1" dirty="0" err="1"/>
              <a:t>bojím</a:t>
            </a:r>
            <a:r>
              <a:rPr lang="en-US" sz="8000" b="1" i="1" dirty="0"/>
              <a:t> se a </a:t>
            </a:r>
            <a:r>
              <a:rPr lang="en-US" sz="8000" b="1" i="1" dirty="0" err="1"/>
              <a:t>doufám</a:t>
            </a:r>
            <a:r>
              <a:rPr lang="en-US" sz="8000" b="1" i="1" dirty="0"/>
              <a:t>, </a:t>
            </a:r>
            <a:r>
              <a:rPr lang="en-US" sz="8000" b="1" i="1" dirty="0" err="1"/>
              <a:t>žhnu</a:t>
            </a:r>
            <a:r>
              <a:rPr lang="en-US" sz="8000" b="1" i="1" dirty="0"/>
              <a:t>, </a:t>
            </a:r>
            <a:r>
              <a:rPr lang="en-US" sz="8000" b="1" i="1" dirty="0" err="1"/>
              <a:t>jsem</a:t>
            </a:r>
            <a:r>
              <a:rPr lang="en-US" sz="8000" b="1" i="1" dirty="0"/>
              <a:t> led.</a:t>
            </a:r>
            <a:br>
              <a:rPr lang="en-US" sz="8000" b="1" i="1" dirty="0"/>
            </a:br>
            <a:r>
              <a:rPr lang="en-US" sz="8000" b="1" i="1" dirty="0"/>
              <a:t>Na </a:t>
            </a:r>
            <a:r>
              <a:rPr lang="en-US" sz="8000" b="1" i="1" dirty="0" err="1">
                <a:highlight>
                  <a:srgbClr val="00FF00"/>
                </a:highlight>
              </a:rPr>
              <a:t>nebe</a:t>
            </a:r>
            <a:r>
              <a:rPr lang="en-US" sz="8000" b="1" i="1" dirty="0"/>
              <a:t> </a:t>
            </a:r>
            <a:r>
              <a:rPr lang="en-US" sz="8000" b="1" i="1" dirty="0" err="1"/>
              <a:t>vzlétám</a:t>
            </a:r>
            <a:r>
              <a:rPr lang="en-US" sz="8000" b="1" i="1" dirty="0"/>
              <a:t>, </a:t>
            </a:r>
            <a:r>
              <a:rPr lang="en-US" sz="8000" b="1" i="1" dirty="0" err="1"/>
              <a:t>ležím</a:t>
            </a:r>
            <a:r>
              <a:rPr lang="en-US" sz="8000" b="1" i="1" dirty="0"/>
              <a:t> </a:t>
            </a:r>
            <a:r>
              <a:rPr lang="en-US" sz="8000" b="1" i="1" dirty="0" err="1"/>
              <a:t>na</a:t>
            </a:r>
            <a:r>
              <a:rPr lang="en-US" sz="8000" b="1" i="1" dirty="0"/>
              <a:t> </a:t>
            </a:r>
            <a:r>
              <a:rPr lang="en-US" sz="8000" b="1" i="1" dirty="0" err="1"/>
              <a:t>té</a:t>
            </a:r>
            <a:r>
              <a:rPr lang="en-US" sz="8000" b="1" i="1" dirty="0"/>
              <a:t> zemi;</a:t>
            </a:r>
            <a:br>
              <a:rPr lang="en-US" sz="8000" b="1" i="1" dirty="0"/>
            </a:br>
            <a:r>
              <a:rPr lang="en-US" sz="8000" b="1" i="1" dirty="0"/>
              <a:t>a v </a:t>
            </a:r>
            <a:r>
              <a:rPr lang="en-US" sz="8000" b="1" i="1" dirty="0" err="1"/>
              <a:t>dlaních</a:t>
            </a:r>
            <a:r>
              <a:rPr lang="en-US" sz="8000" b="1" i="1" dirty="0"/>
              <a:t> </a:t>
            </a:r>
            <a:r>
              <a:rPr lang="en-US" sz="8000" b="1" i="1" dirty="0" err="1"/>
              <a:t>nic</a:t>
            </a:r>
            <a:r>
              <a:rPr lang="en-US" sz="8000" b="1" i="1" dirty="0"/>
              <a:t>, </a:t>
            </a:r>
            <a:r>
              <a:rPr lang="en-US" sz="8000" b="1" i="1" dirty="0" err="1"/>
              <a:t>objímám</a:t>
            </a:r>
            <a:r>
              <a:rPr lang="en-US" sz="8000" b="1" i="1" dirty="0"/>
              <a:t> </a:t>
            </a:r>
            <a:r>
              <a:rPr lang="en-US" sz="8000" b="1" i="1" dirty="0" err="1"/>
              <a:t>celý</a:t>
            </a:r>
            <a:r>
              <a:rPr lang="en-US" sz="8000" b="1" i="1" dirty="0"/>
              <a:t> </a:t>
            </a:r>
            <a:r>
              <a:rPr lang="en-US" sz="8000" b="1" i="1" dirty="0" err="1">
                <a:highlight>
                  <a:srgbClr val="00FF00"/>
                </a:highlight>
              </a:rPr>
              <a:t>svět</a:t>
            </a:r>
            <a:r>
              <a:rPr lang="en-US" sz="8000" b="1" i="1" dirty="0"/>
              <a:t>.</a:t>
            </a:r>
          </a:p>
          <a:p>
            <a:pPr marL="0" indent="0">
              <a:lnSpc>
                <a:spcPct val="170000"/>
              </a:lnSpc>
              <a:buNone/>
            </a:pPr>
            <a:endParaRPr lang="en-US" sz="8000" b="1" dirty="0"/>
          </a:p>
          <a:p>
            <a:pPr marL="0" indent="0">
              <a:lnSpc>
                <a:spcPct val="170000"/>
              </a:lnSpc>
              <a:buNone/>
            </a:pPr>
            <a:r>
              <a:rPr lang="en-US" sz="8000" b="1" i="1" dirty="0" err="1"/>
              <a:t>Vězní</a:t>
            </a:r>
            <a:r>
              <a:rPr lang="en-US" sz="8000" b="1" i="1" dirty="0"/>
              <a:t>, </a:t>
            </a:r>
            <a:r>
              <a:rPr lang="en-US" sz="8000" b="1" i="1" dirty="0" err="1"/>
              <a:t>kdo</a:t>
            </a:r>
            <a:r>
              <a:rPr lang="en-US" sz="8000" b="1" i="1" dirty="0"/>
              <a:t> </a:t>
            </a:r>
            <a:r>
              <a:rPr lang="en-US" sz="8000" b="1" i="1" dirty="0" err="1"/>
              <a:t>neotevře</a:t>
            </a:r>
            <a:r>
              <a:rPr lang="en-US" sz="8000" b="1" i="1" dirty="0"/>
              <a:t>, </a:t>
            </a:r>
            <a:r>
              <a:rPr lang="en-US" sz="8000" b="1" i="1" dirty="0" err="1"/>
              <a:t>nezamkne</a:t>
            </a:r>
            <a:r>
              <a:rPr lang="en-US" sz="8000" b="1" i="1" dirty="0"/>
              <a:t> mi;</a:t>
            </a:r>
            <a:br>
              <a:rPr lang="en-US" sz="8000" b="1" i="1" dirty="0"/>
            </a:br>
            <a:r>
              <a:rPr lang="en-US" sz="8000" b="1" i="1" dirty="0" err="1"/>
              <a:t>nechce</a:t>
            </a:r>
            <a:r>
              <a:rPr lang="en-US" sz="8000" b="1" i="1" dirty="0"/>
              <a:t> mi </a:t>
            </a:r>
            <a:r>
              <a:rPr lang="en-US" sz="8000" b="1" i="1" dirty="0" err="1"/>
              <a:t>vlást</a:t>
            </a:r>
            <a:r>
              <a:rPr lang="en-US" sz="8000" b="1" i="1" dirty="0"/>
              <a:t>, </a:t>
            </a:r>
            <a:r>
              <a:rPr lang="en-US" sz="8000" b="1" i="1" dirty="0" err="1"/>
              <a:t>nesundá</a:t>
            </a:r>
            <a:r>
              <a:rPr lang="en-US" sz="8000" b="1" i="1" dirty="0"/>
              <a:t> </a:t>
            </a:r>
            <a:r>
              <a:rPr lang="en-US" sz="8000" b="1" i="1" dirty="0" err="1">
                <a:highlight>
                  <a:srgbClr val="00FF00"/>
                </a:highlight>
              </a:rPr>
              <a:t>smyčku</a:t>
            </a:r>
            <a:r>
              <a:rPr lang="en-US" sz="8000" b="1" i="1" dirty="0"/>
              <a:t> </a:t>
            </a:r>
            <a:r>
              <a:rPr lang="en-US" sz="8000" b="1" i="1" dirty="0" err="1"/>
              <a:t>zpět</a:t>
            </a:r>
            <a:r>
              <a:rPr lang="en-US" sz="8000" b="1" i="1" dirty="0"/>
              <a:t>.</a:t>
            </a:r>
            <a:br>
              <a:rPr lang="en-US" sz="8000" b="1" i="1" dirty="0"/>
            </a:br>
            <a:r>
              <a:rPr lang="en-US" sz="8000" b="1" i="1" dirty="0" err="1"/>
              <a:t>Smrt</a:t>
            </a:r>
            <a:r>
              <a:rPr lang="en-US" sz="8000" b="1" i="1" dirty="0"/>
              <a:t> Amor </a:t>
            </a:r>
            <a:r>
              <a:rPr lang="en-US" sz="8000" b="1" i="1" dirty="0" err="1">
                <a:highlight>
                  <a:srgbClr val="00FF00"/>
                </a:highlight>
              </a:rPr>
              <a:t>nedá</a:t>
            </a:r>
            <a:r>
              <a:rPr lang="en-US" sz="8000" b="1" i="1" dirty="0"/>
              <a:t>, </a:t>
            </a:r>
            <a:r>
              <a:rPr lang="en-US" sz="8000" b="1" i="1" dirty="0" err="1"/>
              <a:t>pouta</a:t>
            </a:r>
            <a:r>
              <a:rPr lang="en-US" sz="8000" b="1" i="1" dirty="0"/>
              <a:t> </a:t>
            </a:r>
            <a:r>
              <a:rPr lang="en-US" sz="8000" b="1" i="1" dirty="0" err="1"/>
              <a:t>nesejme</a:t>
            </a:r>
            <a:r>
              <a:rPr lang="en-US" sz="8000" b="1" i="1" dirty="0"/>
              <a:t> mi;</a:t>
            </a:r>
            <a:br>
              <a:rPr lang="en-US" sz="8000" b="1" i="1" dirty="0"/>
            </a:br>
            <a:r>
              <a:rPr lang="en-US" sz="8000" b="1" i="1" dirty="0" err="1"/>
              <a:t>nechce</a:t>
            </a:r>
            <a:r>
              <a:rPr lang="en-US" sz="8000" b="1" i="1" dirty="0"/>
              <a:t> </a:t>
            </a:r>
            <a:r>
              <a:rPr lang="en-US" sz="8000" b="1" i="1" dirty="0" err="1"/>
              <a:t>mě</a:t>
            </a:r>
            <a:r>
              <a:rPr lang="en-US" sz="8000" b="1" i="1" dirty="0"/>
              <a:t> </a:t>
            </a:r>
            <a:r>
              <a:rPr lang="en-US" sz="8000" b="1" i="1" dirty="0" err="1"/>
              <a:t>živého</a:t>
            </a:r>
            <a:r>
              <a:rPr lang="en-US" sz="8000" b="1" i="1" dirty="0"/>
              <a:t>, </a:t>
            </a:r>
            <a:r>
              <a:rPr lang="en-US" sz="8000" b="1" i="1" dirty="0" err="1"/>
              <a:t>nezprostí</a:t>
            </a:r>
            <a:r>
              <a:rPr lang="en-US" sz="8000" b="1" i="1" dirty="0"/>
              <a:t> </a:t>
            </a:r>
            <a:r>
              <a:rPr lang="en-US" sz="8000" b="1" i="1" dirty="0" err="1"/>
              <a:t>běd</a:t>
            </a:r>
            <a:r>
              <a:rPr lang="en-US" sz="8000" b="1" i="1" dirty="0"/>
              <a:t>.</a:t>
            </a:r>
          </a:p>
          <a:p>
            <a:pPr marL="0" indent="0">
              <a:lnSpc>
                <a:spcPct val="170000"/>
              </a:lnSpc>
              <a:buNone/>
            </a:pPr>
            <a:endParaRPr lang="en-US" sz="8000" b="1" dirty="0"/>
          </a:p>
          <a:p>
            <a:pPr marL="0" indent="0">
              <a:lnSpc>
                <a:spcPct val="170000"/>
              </a:lnSpc>
              <a:buNone/>
            </a:pPr>
            <a:endParaRPr lang="cs-CZ" sz="8000" b="1" i="1" dirty="0"/>
          </a:p>
          <a:p>
            <a:pPr marL="0" indent="0">
              <a:lnSpc>
                <a:spcPct val="170000"/>
              </a:lnSpc>
              <a:buNone/>
            </a:pPr>
            <a:endParaRPr lang="cs-CZ" sz="8000" b="1" i="1" dirty="0"/>
          </a:p>
          <a:p>
            <a:pPr marL="0" indent="0">
              <a:lnSpc>
                <a:spcPct val="170000"/>
              </a:lnSpc>
              <a:buNone/>
            </a:pPr>
            <a:endParaRPr lang="cs-CZ" sz="8000" b="1" i="1" dirty="0"/>
          </a:p>
          <a:p>
            <a:pPr marL="0" indent="0">
              <a:lnSpc>
                <a:spcPct val="170000"/>
              </a:lnSpc>
              <a:buNone/>
            </a:pPr>
            <a:endParaRPr lang="cs-CZ" sz="8000" b="1" i="1" dirty="0"/>
          </a:p>
          <a:p>
            <a:pPr marL="0" indent="0">
              <a:lnSpc>
                <a:spcPct val="170000"/>
              </a:lnSpc>
              <a:buNone/>
            </a:pPr>
            <a:r>
              <a:rPr lang="en-US" sz="8000" b="1" i="1" dirty="0"/>
              <a:t>Bez </a:t>
            </a:r>
            <a:r>
              <a:rPr lang="en-US" sz="8000" b="1" i="1" dirty="0" err="1">
                <a:highlight>
                  <a:srgbClr val="00FF00"/>
                </a:highlight>
              </a:rPr>
              <a:t>očí</a:t>
            </a:r>
            <a:r>
              <a:rPr lang="en-US" sz="8000" b="1" i="1" dirty="0">
                <a:highlight>
                  <a:srgbClr val="00FF00"/>
                </a:highlight>
              </a:rPr>
              <a:t> </a:t>
            </a:r>
            <a:r>
              <a:rPr lang="en-US" sz="8000" b="1" i="1" dirty="0" err="1"/>
              <a:t>vidím</a:t>
            </a:r>
            <a:r>
              <a:rPr lang="en-US" sz="8000" b="1" i="1" dirty="0"/>
              <a:t>, </a:t>
            </a:r>
            <a:r>
              <a:rPr lang="en-US" sz="8000" b="1" i="1" dirty="0" err="1"/>
              <a:t>křičím</a:t>
            </a:r>
            <a:r>
              <a:rPr lang="en-US" sz="8000" b="1" i="1" dirty="0"/>
              <a:t> bez </a:t>
            </a:r>
            <a:r>
              <a:rPr lang="en-US" sz="8000" b="1" i="1" dirty="0" err="1"/>
              <a:t>jazyka</a:t>
            </a:r>
            <a:r>
              <a:rPr lang="en-US" sz="8000" b="1" i="1" dirty="0"/>
              <a:t>;</a:t>
            </a:r>
            <a:br>
              <a:rPr lang="en-US" sz="8000" b="1" i="1" dirty="0"/>
            </a:br>
            <a:r>
              <a:rPr lang="en-US" sz="8000" b="1" i="1" dirty="0"/>
              <a:t>po </a:t>
            </a:r>
            <a:r>
              <a:rPr lang="en-US" sz="8000" b="1" i="1" dirty="0" err="1"/>
              <a:t>zmaru</a:t>
            </a:r>
            <a:r>
              <a:rPr lang="en-US" sz="8000" b="1" i="1" dirty="0"/>
              <a:t> </a:t>
            </a:r>
            <a:r>
              <a:rPr lang="en-US" sz="8000" b="1" i="1" dirty="0" err="1"/>
              <a:t>prahnu</a:t>
            </a:r>
            <a:r>
              <a:rPr lang="en-US" sz="8000" b="1" i="1" dirty="0"/>
              <a:t>, </a:t>
            </a:r>
            <a:r>
              <a:rPr lang="en-US" sz="8000" b="1" i="1" dirty="0" err="1"/>
              <a:t>pomoc</a:t>
            </a:r>
            <a:r>
              <a:rPr lang="en-US" sz="8000" b="1" i="1" dirty="0"/>
              <a:t> </a:t>
            </a:r>
            <a:r>
              <a:rPr lang="en-US" sz="8000" b="1" i="1" dirty="0" err="1"/>
              <a:t>zaklínám</a:t>
            </a:r>
            <a:r>
              <a:rPr lang="en-US" sz="8000" b="1" i="1" dirty="0"/>
              <a:t>.</a:t>
            </a:r>
            <a:br>
              <a:rPr lang="en-US" sz="8000" b="1" i="1" dirty="0"/>
            </a:br>
            <a:r>
              <a:rPr lang="en-US" sz="8000" b="1" i="1" dirty="0" err="1"/>
              <a:t>Nenávist</a:t>
            </a:r>
            <a:r>
              <a:rPr lang="en-US" sz="8000" b="1" i="1" dirty="0"/>
              <a:t> k </a:t>
            </a:r>
            <a:r>
              <a:rPr lang="en-US" sz="8000" b="1" i="1" dirty="0" err="1"/>
              <a:t>sobě</a:t>
            </a:r>
            <a:r>
              <a:rPr lang="en-US" sz="8000" b="1" i="1" dirty="0"/>
              <a:t>, </a:t>
            </a:r>
            <a:r>
              <a:rPr lang="en-US" sz="8000" b="1" i="1" dirty="0" err="1">
                <a:highlight>
                  <a:srgbClr val="00FF00"/>
                </a:highlight>
              </a:rPr>
              <a:t>lásku</a:t>
            </a:r>
            <a:r>
              <a:rPr lang="en-US" sz="8000" b="1" i="1" dirty="0"/>
              <a:t> k </a:t>
            </a:r>
            <a:r>
              <a:rPr lang="en-US" sz="8000" b="1" i="1" dirty="0" err="1"/>
              <a:t>jiné</a:t>
            </a:r>
            <a:r>
              <a:rPr lang="en-US" sz="8000" b="1" i="1" dirty="0"/>
              <a:t> zas.</a:t>
            </a:r>
          </a:p>
          <a:p>
            <a:pPr marL="0" indent="0">
              <a:lnSpc>
                <a:spcPct val="170000"/>
              </a:lnSpc>
              <a:buNone/>
            </a:pPr>
            <a:endParaRPr lang="en-US" sz="8000" b="1" dirty="0"/>
          </a:p>
          <a:p>
            <a:pPr marL="0" indent="0">
              <a:lnSpc>
                <a:spcPct val="170000"/>
              </a:lnSpc>
              <a:buNone/>
            </a:pPr>
            <a:r>
              <a:rPr lang="en-US" sz="8000" b="1" i="1" dirty="0" err="1"/>
              <a:t>Pasu</a:t>
            </a:r>
            <a:r>
              <a:rPr lang="en-US" sz="8000" b="1" i="1" dirty="0"/>
              <a:t> se v </a:t>
            </a:r>
            <a:r>
              <a:rPr lang="en-US" sz="8000" b="1" i="1" dirty="0" err="1">
                <a:highlight>
                  <a:srgbClr val="00FF00"/>
                </a:highlight>
              </a:rPr>
              <a:t>bolestech</a:t>
            </a:r>
            <a:r>
              <a:rPr lang="en-US" sz="8000" b="1" i="1" dirty="0"/>
              <a:t> a v </a:t>
            </a:r>
            <a:r>
              <a:rPr lang="en-US" sz="8000" b="1" i="1" dirty="0" err="1"/>
              <a:t>smích</a:t>
            </a:r>
            <a:r>
              <a:rPr lang="en-US" sz="8000" b="1" i="1" dirty="0"/>
              <a:t> </a:t>
            </a:r>
            <a:r>
              <a:rPr lang="en-US" sz="8000" b="1" i="1" dirty="0" err="1"/>
              <a:t>vzlykám</a:t>
            </a:r>
            <a:r>
              <a:rPr lang="en-US" sz="8000" b="1" i="1" dirty="0"/>
              <a:t>.</a:t>
            </a:r>
            <a:br>
              <a:rPr lang="en-US" sz="8000" b="1" i="1" dirty="0"/>
            </a:br>
            <a:r>
              <a:rPr lang="en-US" sz="8000" b="1" i="1" dirty="0"/>
              <a:t>K </a:t>
            </a:r>
            <a:r>
              <a:rPr lang="en-US" sz="8000" b="1" i="1" dirty="0" err="1"/>
              <a:t>životu</a:t>
            </a:r>
            <a:r>
              <a:rPr lang="en-US" sz="8000" b="1" i="1" dirty="0"/>
              <a:t>, k </a:t>
            </a:r>
            <a:r>
              <a:rPr lang="en-US" sz="8000" b="1" i="1" dirty="0" err="1">
                <a:highlight>
                  <a:srgbClr val="00FF00"/>
                </a:highlight>
              </a:rPr>
              <a:t>smrti</a:t>
            </a:r>
            <a:r>
              <a:rPr lang="en-US" sz="8000" b="1" i="1" dirty="0"/>
              <a:t> </a:t>
            </a:r>
            <a:r>
              <a:rPr lang="en-US" sz="8000" b="1" i="1" dirty="0" err="1"/>
              <a:t>stejný</a:t>
            </a:r>
            <a:r>
              <a:rPr lang="en-US" sz="8000" b="1" i="1" dirty="0"/>
              <a:t> </a:t>
            </a:r>
            <a:r>
              <a:rPr lang="en-US" sz="8000" b="1" i="1" dirty="0" err="1"/>
              <a:t>odpor</a:t>
            </a:r>
            <a:r>
              <a:rPr lang="en-US" sz="8000" b="1" i="1" dirty="0"/>
              <a:t> </a:t>
            </a:r>
            <a:r>
              <a:rPr lang="en-US" sz="8000" b="1" i="1" dirty="0" err="1"/>
              <a:t>mám</a:t>
            </a:r>
            <a:r>
              <a:rPr lang="en-US" sz="8000" b="1" i="1" dirty="0"/>
              <a:t> -</a:t>
            </a:r>
            <a:br>
              <a:rPr lang="en-US" sz="8000" b="1" i="1" dirty="0"/>
            </a:br>
            <a:r>
              <a:rPr lang="en-US" sz="8000" b="1" i="1" dirty="0"/>
              <a:t>a v </a:t>
            </a:r>
            <a:r>
              <a:rPr lang="en-US" sz="8000" b="1" i="1" dirty="0" err="1"/>
              <a:t>tomto</a:t>
            </a:r>
            <a:r>
              <a:rPr lang="en-US" sz="8000" b="1" i="1" dirty="0"/>
              <a:t> </a:t>
            </a:r>
            <a:r>
              <a:rPr lang="en-US" sz="8000" b="1" i="1" dirty="0" err="1"/>
              <a:t>stavu</a:t>
            </a:r>
            <a:r>
              <a:rPr lang="en-US" sz="8000" b="1" i="1" dirty="0">
                <a:highlight>
                  <a:srgbClr val="00FF00"/>
                </a:highlight>
              </a:rPr>
              <a:t>, </a:t>
            </a:r>
            <a:r>
              <a:rPr lang="en-US" sz="8000" b="1" i="1" dirty="0" err="1">
                <a:highlight>
                  <a:srgbClr val="00FF00"/>
                </a:highlight>
              </a:rPr>
              <a:t>paní</a:t>
            </a:r>
            <a:r>
              <a:rPr lang="en-US" sz="8000" b="1" i="1" dirty="0"/>
              <a:t>, </a:t>
            </a:r>
            <a:r>
              <a:rPr lang="en-US" sz="8000" b="1" i="1" dirty="0" err="1"/>
              <a:t>jsme</a:t>
            </a:r>
            <a:r>
              <a:rPr lang="en-US" sz="8000" b="1" i="1" dirty="0"/>
              <a:t> </a:t>
            </a:r>
            <a:r>
              <a:rPr lang="en-US" sz="8000" b="1" i="1" dirty="0" err="1"/>
              <a:t>jen</a:t>
            </a:r>
            <a:r>
              <a:rPr lang="en-US" sz="8000" b="1" i="1" dirty="0"/>
              <a:t> z </a:t>
            </a:r>
            <a:r>
              <a:rPr lang="en-US" sz="8000" b="1" i="1" dirty="0" err="1"/>
              <a:t>vás</a:t>
            </a:r>
            <a:r>
              <a:rPr lang="en-US" sz="8000" b="1" i="1" dirty="0"/>
              <a:t>. </a:t>
            </a:r>
            <a:endParaRPr lang="en-US" sz="8000" b="1" dirty="0"/>
          </a:p>
          <a:p>
            <a:pPr marL="0" indent="0">
              <a:lnSpc>
                <a:spcPct val="170000"/>
              </a:lnSpc>
              <a:buNone/>
            </a:pPr>
            <a:r>
              <a:rPr lang="en-US" sz="8000" b="1" i="1" dirty="0"/>
              <a:t> </a:t>
            </a:r>
            <a:endParaRPr lang="en-US" sz="8000" b="1" dirty="0"/>
          </a:p>
          <a:p>
            <a:pPr marL="0" lvl="0" indent="0">
              <a:buNone/>
            </a:pPr>
            <a:endParaRPr lang="en-US" sz="2400" i="1" dirty="0"/>
          </a:p>
          <a:p>
            <a:pPr lvl="0"/>
            <a:endParaRPr lang="en-US" sz="2000" i="1" dirty="0"/>
          </a:p>
          <a:p>
            <a:pPr lvl="0"/>
            <a:endParaRPr lang="en-US" sz="2000" i="1" dirty="0"/>
          </a:p>
          <a:p>
            <a:pPr lvl="0"/>
            <a:endParaRPr lang="en-US" sz="2000" i="1" dirty="0"/>
          </a:p>
          <a:p>
            <a:pPr lvl="0"/>
            <a:endParaRPr lang="en-US" sz="2000" i="1" dirty="0"/>
          </a:p>
          <a:p>
            <a:pPr lvl="0"/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3003829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348</Words>
  <Application>Microsoft Office PowerPoint</Application>
  <PresentationFormat>Širokoúhlá obrazovka</PresentationFormat>
  <Paragraphs>86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Italská renesance </vt:lpstr>
      <vt:lpstr>Dante Alighieri  1256 - 1321</vt:lpstr>
      <vt:lpstr>Božská komedie</vt:lpstr>
      <vt:lpstr>Božská komedie</vt:lpstr>
      <vt:lpstr>Božská komedie  - Peklo</vt:lpstr>
      <vt:lpstr>Francesco Petrarca 1304 - 1374</vt:lpstr>
      <vt:lpstr>Další portréty</vt:lpstr>
      <vt:lpstr>Sonety Lauře </vt:lpstr>
      <vt:lpstr>Sonety Lauře</vt:lpstr>
      <vt:lpstr>Sonety Lauře</vt:lpstr>
      <vt:lpstr>Giovanni Boccaccio 1313- 1375</vt:lpstr>
      <vt:lpstr>Další portréty</vt:lpstr>
      <vt:lpstr>Dekameron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Italská renesance </dc:title>
  <dc:creator>Milan Bednář</dc:creator>
  <cp:lastModifiedBy>Bednářová Pavla</cp:lastModifiedBy>
  <cp:revision>2</cp:revision>
  <dcterms:created xsi:type="dcterms:W3CDTF">2021-11-30T16:20:50Z</dcterms:created>
  <dcterms:modified xsi:type="dcterms:W3CDTF">2021-11-30T21:02:04Z</dcterms:modified>
</cp:coreProperties>
</file>