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82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2" r:id="rId17"/>
    <p:sldId id="273" r:id="rId18"/>
    <p:sldId id="274" r:id="rId19"/>
    <p:sldId id="281" r:id="rId20"/>
    <p:sldId id="27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F37C"/>
    <a:srgbClr val="F7E6FE"/>
    <a:srgbClr val="FC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17A2C-A80E-441F-84B6-5FE868F6EEE9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45A303-3E92-4AA4-88EF-3D9959BC6571}">
      <dgm:prSet/>
      <dgm:spPr/>
      <dgm:t>
        <a:bodyPr/>
        <a:lstStyle/>
        <a:p>
          <a:r>
            <a:rPr lang="cs-CZ" b="1"/>
            <a:t>trvá od 14. - 16.století</a:t>
          </a:r>
          <a:endParaRPr lang="en-US"/>
        </a:p>
      </dgm:t>
    </dgm:pt>
    <dgm:pt modelId="{BD7DDD45-D41A-4A0C-9BA1-46D87D29CA89}" type="parTrans" cxnId="{A69ED61A-EAC4-41A0-93A9-ECDB27FFA679}">
      <dgm:prSet/>
      <dgm:spPr/>
      <dgm:t>
        <a:bodyPr/>
        <a:lstStyle/>
        <a:p>
          <a:endParaRPr lang="en-US"/>
        </a:p>
      </dgm:t>
    </dgm:pt>
    <dgm:pt modelId="{695AAC1B-F15F-43FF-AF7C-0B3215CAF912}" type="sibTrans" cxnId="{A69ED61A-EAC4-41A0-93A9-ECDB27FFA679}">
      <dgm:prSet/>
      <dgm:spPr/>
      <dgm:t>
        <a:bodyPr/>
        <a:lstStyle/>
        <a:p>
          <a:endParaRPr lang="en-US"/>
        </a:p>
      </dgm:t>
    </dgm:pt>
    <dgm:pt modelId="{67C76698-3A2D-441D-931D-5B2AE55E4EB1}">
      <dgm:prSet/>
      <dgm:spPr/>
      <dgm:t>
        <a:bodyPr/>
        <a:lstStyle/>
        <a:p>
          <a:r>
            <a:rPr lang="cs-CZ" b="1"/>
            <a:t>vzniká v Itálii</a:t>
          </a:r>
          <a:endParaRPr lang="en-US"/>
        </a:p>
      </dgm:t>
    </dgm:pt>
    <dgm:pt modelId="{530BE18D-E111-4F69-BB4A-8B95DD4CCEE2}" type="parTrans" cxnId="{B41ABB48-C919-4CBC-BA9A-9D686065AF1D}">
      <dgm:prSet/>
      <dgm:spPr/>
      <dgm:t>
        <a:bodyPr/>
        <a:lstStyle/>
        <a:p>
          <a:endParaRPr lang="en-US"/>
        </a:p>
      </dgm:t>
    </dgm:pt>
    <dgm:pt modelId="{CA7C9374-52A8-44FC-8B38-15DA96A946F4}" type="sibTrans" cxnId="{B41ABB48-C919-4CBC-BA9A-9D686065AF1D}">
      <dgm:prSet/>
      <dgm:spPr/>
      <dgm:t>
        <a:bodyPr/>
        <a:lstStyle/>
        <a:p>
          <a:endParaRPr lang="en-US"/>
        </a:p>
      </dgm:t>
    </dgm:pt>
    <dgm:pt modelId="{2F874B3A-BBBB-4ADA-8836-4DAE088A25CC}">
      <dgm:prSet/>
      <dgm:spPr/>
      <dgm:t>
        <a:bodyPr/>
        <a:lstStyle/>
        <a:p>
          <a:r>
            <a:rPr lang="cs-CZ" b="1"/>
            <a:t>šíří se především mezi bohatými měšťany</a:t>
          </a:r>
          <a:endParaRPr lang="en-US"/>
        </a:p>
      </dgm:t>
    </dgm:pt>
    <dgm:pt modelId="{0F922263-8BF0-42C0-8A34-FE6F753ADF35}" type="parTrans" cxnId="{7050338F-A398-44B2-8BC3-99D69AB6084C}">
      <dgm:prSet/>
      <dgm:spPr/>
      <dgm:t>
        <a:bodyPr/>
        <a:lstStyle/>
        <a:p>
          <a:endParaRPr lang="en-US"/>
        </a:p>
      </dgm:t>
    </dgm:pt>
    <dgm:pt modelId="{83A427C4-6B43-4B91-818B-C6A2CE3E3A19}" type="sibTrans" cxnId="{7050338F-A398-44B2-8BC3-99D69AB6084C}">
      <dgm:prSet/>
      <dgm:spPr/>
      <dgm:t>
        <a:bodyPr/>
        <a:lstStyle/>
        <a:p>
          <a:endParaRPr lang="en-US"/>
        </a:p>
      </dgm:t>
    </dgm:pt>
    <dgm:pt modelId="{138F2376-BEC4-4124-9E46-AED93CD9CF57}">
      <dgm:prSet/>
      <dgm:spPr/>
      <dgm:t>
        <a:bodyPr/>
        <a:lstStyle/>
        <a:p>
          <a:r>
            <a:rPr lang="cs-CZ" b="1"/>
            <a:t>inspirací je antika</a:t>
          </a:r>
          <a:endParaRPr lang="en-US"/>
        </a:p>
      </dgm:t>
    </dgm:pt>
    <dgm:pt modelId="{B33704EC-81AE-4814-90A2-4404F88040A4}" type="parTrans" cxnId="{6C6DB792-167E-4146-9EFD-5F5BDB0801FB}">
      <dgm:prSet/>
      <dgm:spPr/>
      <dgm:t>
        <a:bodyPr/>
        <a:lstStyle/>
        <a:p>
          <a:endParaRPr lang="en-US"/>
        </a:p>
      </dgm:t>
    </dgm:pt>
    <dgm:pt modelId="{1208A77D-8FB2-4165-8A09-38828A0D355C}" type="sibTrans" cxnId="{6C6DB792-167E-4146-9EFD-5F5BDB0801FB}">
      <dgm:prSet/>
      <dgm:spPr/>
      <dgm:t>
        <a:bodyPr/>
        <a:lstStyle/>
        <a:p>
          <a:endParaRPr lang="en-US"/>
        </a:p>
      </dgm:t>
    </dgm:pt>
    <dgm:pt modelId="{48635F01-3C9F-4BCC-BE2E-5DC205643760}">
      <dgm:prSet/>
      <dgm:spPr/>
      <dgm:t>
        <a:bodyPr/>
        <a:lstStyle/>
        <a:p>
          <a:r>
            <a:rPr lang="cs-CZ" b="1"/>
            <a:t>důraz je kladen na vědu (přírodní vědy – astronomie)</a:t>
          </a:r>
          <a:endParaRPr lang="en-US"/>
        </a:p>
      </dgm:t>
    </dgm:pt>
    <dgm:pt modelId="{4392084B-F31C-4558-A768-9A5625D83C04}" type="parTrans" cxnId="{F1041433-7E36-411A-B2B2-F4E0D895D55B}">
      <dgm:prSet/>
      <dgm:spPr/>
      <dgm:t>
        <a:bodyPr/>
        <a:lstStyle/>
        <a:p>
          <a:endParaRPr lang="en-US"/>
        </a:p>
      </dgm:t>
    </dgm:pt>
    <dgm:pt modelId="{52B8E16A-C298-40D5-9957-735EB201EEB8}" type="sibTrans" cxnId="{F1041433-7E36-411A-B2B2-F4E0D895D55B}">
      <dgm:prSet/>
      <dgm:spPr/>
      <dgm:t>
        <a:bodyPr/>
        <a:lstStyle/>
        <a:p>
          <a:endParaRPr lang="en-US"/>
        </a:p>
      </dgm:t>
    </dgm:pt>
    <dgm:pt modelId="{3BC18FB2-DC62-4EFF-BF07-A64318F3CF69}">
      <dgm:prSet/>
      <dgm:spPr/>
      <dgm:t>
        <a:bodyPr/>
        <a:lstStyle/>
        <a:p>
          <a:r>
            <a:rPr lang="cs-CZ" b="1"/>
            <a:t>světskost – nenáboženský charakter</a:t>
          </a:r>
          <a:endParaRPr lang="en-US"/>
        </a:p>
      </dgm:t>
    </dgm:pt>
    <dgm:pt modelId="{D87C2793-30DD-484C-A899-519B9F8F91B3}" type="parTrans" cxnId="{CE55CF36-12C3-4A4D-ABFE-36027F31CB18}">
      <dgm:prSet/>
      <dgm:spPr/>
      <dgm:t>
        <a:bodyPr/>
        <a:lstStyle/>
        <a:p>
          <a:endParaRPr lang="en-US"/>
        </a:p>
      </dgm:t>
    </dgm:pt>
    <dgm:pt modelId="{82CBC753-2A66-4504-9816-388464374D63}" type="sibTrans" cxnId="{CE55CF36-12C3-4A4D-ABFE-36027F31CB18}">
      <dgm:prSet/>
      <dgm:spPr/>
      <dgm:t>
        <a:bodyPr/>
        <a:lstStyle/>
        <a:p>
          <a:endParaRPr lang="en-US"/>
        </a:p>
      </dgm:t>
    </dgm:pt>
    <dgm:pt modelId="{7A831D00-47EA-4FA4-95E3-20E5EE6818CF}">
      <dgm:prSet/>
      <dgm:spPr/>
      <dgm:t>
        <a:bodyPr/>
        <a:lstStyle/>
        <a:p>
          <a:r>
            <a:rPr lang="cs-CZ" b="1"/>
            <a:t>velký vliv má vynález knihtisku, rychlejší šíření knih (inkunábule – prvotisky)</a:t>
          </a:r>
          <a:endParaRPr lang="en-US"/>
        </a:p>
      </dgm:t>
    </dgm:pt>
    <dgm:pt modelId="{C72F0370-A942-49EB-B391-288C3CC1619D}" type="parTrans" cxnId="{FFA8B0B2-589D-435A-8312-95C96AD7D4FA}">
      <dgm:prSet/>
      <dgm:spPr/>
      <dgm:t>
        <a:bodyPr/>
        <a:lstStyle/>
        <a:p>
          <a:endParaRPr lang="en-US"/>
        </a:p>
      </dgm:t>
    </dgm:pt>
    <dgm:pt modelId="{EDED8AEC-DBB0-4035-89FF-924E02A02E5C}" type="sibTrans" cxnId="{FFA8B0B2-589D-435A-8312-95C96AD7D4FA}">
      <dgm:prSet/>
      <dgm:spPr/>
      <dgm:t>
        <a:bodyPr/>
        <a:lstStyle/>
        <a:p>
          <a:endParaRPr lang="en-US"/>
        </a:p>
      </dgm:t>
    </dgm:pt>
    <dgm:pt modelId="{F81B9096-49F5-4077-B9D9-5BBD4D41323B}" type="pres">
      <dgm:prSet presAssocID="{AF617A2C-A80E-441F-84B6-5FE868F6EE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A974005-C53A-49FE-A951-1E07966700C0}" type="pres">
      <dgm:prSet presAssocID="{7045A303-3E92-4AA4-88EF-3D9959BC6571}" presName="thickLine" presStyleLbl="alignNode1" presStyleIdx="0" presStyleCnt="7"/>
      <dgm:spPr/>
    </dgm:pt>
    <dgm:pt modelId="{FC493E0F-612D-4709-9211-46ADE5837E0C}" type="pres">
      <dgm:prSet presAssocID="{7045A303-3E92-4AA4-88EF-3D9959BC6571}" presName="horz1" presStyleCnt="0"/>
      <dgm:spPr/>
    </dgm:pt>
    <dgm:pt modelId="{FA1C9331-E126-4564-8688-C42A9B2170E9}" type="pres">
      <dgm:prSet presAssocID="{7045A303-3E92-4AA4-88EF-3D9959BC6571}" presName="tx1" presStyleLbl="revTx" presStyleIdx="0" presStyleCnt="7"/>
      <dgm:spPr/>
      <dgm:t>
        <a:bodyPr/>
        <a:lstStyle/>
        <a:p>
          <a:endParaRPr lang="cs-CZ"/>
        </a:p>
      </dgm:t>
    </dgm:pt>
    <dgm:pt modelId="{B944E597-8ED8-4D70-B2FA-577DB005FEA4}" type="pres">
      <dgm:prSet presAssocID="{7045A303-3E92-4AA4-88EF-3D9959BC6571}" presName="vert1" presStyleCnt="0"/>
      <dgm:spPr/>
    </dgm:pt>
    <dgm:pt modelId="{E6F517FE-1946-457D-ABAF-64B6C6BAAA95}" type="pres">
      <dgm:prSet presAssocID="{67C76698-3A2D-441D-931D-5B2AE55E4EB1}" presName="thickLine" presStyleLbl="alignNode1" presStyleIdx="1" presStyleCnt="7"/>
      <dgm:spPr/>
    </dgm:pt>
    <dgm:pt modelId="{8CD7C154-FA88-41A2-9A25-44062D95C82B}" type="pres">
      <dgm:prSet presAssocID="{67C76698-3A2D-441D-931D-5B2AE55E4EB1}" presName="horz1" presStyleCnt="0"/>
      <dgm:spPr/>
    </dgm:pt>
    <dgm:pt modelId="{F419FE73-DE79-44BC-90C5-61C9A62446C1}" type="pres">
      <dgm:prSet presAssocID="{67C76698-3A2D-441D-931D-5B2AE55E4EB1}" presName="tx1" presStyleLbl="revTx" presStyleIdx="1" presStyleCnt="7"/>
      <dgm:spPr/>
      <dgm:t>
        <a:bodyPr/>
        <a:lstStyle/>
        <a:p>
          <a:endParaRPr lang="cs-CZ"/>
        </a:p>
      </dgm:t>
    </dgm:pt>
    <dgm:pt modelId="{5745B33D-A747-46C0-AB64-68CB05267BA4}" type="pres">
      <dgm:prSet presAssocID="{67C76698-3A2D-441D-931D-5B2AE55E4EB1}" presName="vert1" presStyleCnt="0"/>
      <dgm:spPr/>
    </dgm:pt>
    <dgm:pt modelId="{575208E5-4B67-414C-AB20-84CC99C3D3A6}" type="pres">
      <dgm:prSet presAssocID="{2F874B3A-BBBB-4ADA-8836-4DAE088A25CC}" presName="thickLine" presStyleLbl="alignNode1" presStyleIdx="2" presStyleCnt="7"/>
      <dgm:spPr/>
    </dgm:pt>
    <dgm:pt modelId="{587A3A7B-CDC7-47F8-9532-1DB51315E864}" type="pres">
      <dgm:prSet presAssocID="{2F874B3A-BBBB-4ADA-8836-4DAE088A25CC}" presName="horz1" presStyleCnt="0"/>
      <dgm:spPr/>
    </dgm:pt>
    <dgm:pt modelId="{67C5901F-2EAF-480B-9A7F-2D68C51CC214}" type="pres">
      <dgm:prSet presAssocID="{2F874B3A-BBBB-4ADA-8836-4DAE088A25CC}" presName="tx1" presStyleLbl="revTx" presStyleIdx="2" presStyleCnt="7"/>
      <dgm:spPr/>
      <dgm:t>
        <a:bodyPr/>
        <a:lstStyle/>
        <a:p>
          <a:endParaRPr lang="cs-CZ"/>
        </a:p>
      </dgm:t>
    </dgm:pt>
    <dgm:pt modelId="{FB9AC1AE-2754-47BD-96F5-96D04BD921BE}" type="pres">
      <dgm:prSet presAssocID="{2F874B3A-BBBB-4ADA-8836-4DAE088A25CC}" presName="vert1" presStyleCnt="0"/>
      <dgm:spPr/>
    </dgm:pt>
    <dgm:pt modelId="{E3E61D91-455F-4EDB-B7D0-053FD54ED11F}" type="pres">
      <dgm:prSet presAssocID="{138F2376-BEC4-4124-9E46-AED93CD9CF57}" presName="thickLine" presStyleLbl="alignNode1" presStyleIdx="3" presStyleCnt="7"/>
      <dgm:spPr/>
    </dgm:pt>
    <dgm:pt modelId="{05DC0BC9-E561-4DB8-A910-0270EE7F27C8}" type="pres">
      <dgm:prSet presAssocID="{138F2376-BEC4-4124-9E46-AED93CD9CF57}" presName="horz1" presStyleCnt="0"/>
      <dgm:spPr/>
    </dgm:pt>
    <dgm:pt modelId="{032E0609-0D86-4AF6-BD9E-EC05B0332637}" type="pres">
      <dgm:prSet presAssocID="{138F2376-BEC4-4124-9E46-AED93CD9CF57}" presName="tx1" presStyleLbl="revTx" presStyleIdx="3" presStyleCnt="7"/>
      <dgm:spPr/>
      <dgm:t>
        <a:bodyPr/>
        <a:lstStyle/>
        <a:p>
          <a:endParaRPr lang="cs-CZ"/>
        </a:p>
      </dgm:t>
    </dgm:pt>
    <dgm:pt modelId="{3A36DE02-7632-49B1-A091-C41D2BB01C77}" type="pres">
      <dgm:prSet presAssocID="{138F2376-BEC4-4124-9E46-AED93CD9CF57}" presName="vert1" presStyleCnt="0"/>
      <dgm:spPr/>
    </dgm:pt>
    <dgm:pt modelId="{1C78C2B7-29EC-474F-874F-E03951A4244D}" type="pres">
      <dgm:prSet presAssocID="{48635F01-3C9F-4BCC-BE2E-5DC205643760}" presName="thickLine" presStyleLbl="alignNode1" presStyleIdx="4" presStyleCnt="7"/>
      <dgm:spPr/>
    </dgm:pt>
    <dgm:pt modelId="{FCDE6FDC-5E6D-4C73-B493-4D99AF492F16}" type="pres">
      <dgm:prSet presAssocID="{48635F01-3C9F-4BCC-BE2E-5DC205643760}" presName="horz1" presStyleCnt="0"/>
      <dgm:spPr/>
    </dgm:pt>
    <dgm:pt modelId="{3A4FEAAB-B174-435D-9BFC-A8448559580E}" type="pres">
      <dgm:prSet presAssocID="{48635F01-3C9F-4BCC-BE2E-5DC205643760}" presName="tx1" presStyleLbl="revTx" presStyleIdx="4" presStyleCnt="7"/>
      <dgm:spPr/>
      <dgm:t>
        <a:bodyPr/>
        <a:lstStyle/>
        <a:p>
          <a:endParaRPr lang="cs-CZ"/>
        </a:p>
      </dgm:t>
    </dgm:pt>
    <dgm:pt modelId="{8C3E3978-141C-4B47-BD25-E71418FDB94D}" type="pres">
      <dgm:prSet presAssocID="{48635F01-3C9F-4BCC-BE2E-5DC205643760}" presName="vert1" presStyleCnt="0"/>
      <dgm:spPr/>
    </dgm:pt>
    <dgm:pt modelId="{D7DD69D4-67B7-4EF5-93AD-2C5AAB23B19D}" type="pres">
      <dgm:prSet presAssocID="{3BC18FB2-DC62-4EFF-BF07-A64318F3CF69}" presName="thickLine" presStyleLbl="alignNode1" presStyleIdx="5" presStyleCnt="7"/>
      <dgm:spPr/>
    </dgm:pt>
    <dgm:pt modelId="{54BEA320-DDB2-450F-8390-9CD69CADF298}" type="pres">
      <dgm:prSet presAssocID="{3BC18FB2-DC62-4EFF-BF07-A64318F3CF69}" presName="horz1" presStyleCnt="0"/>
      <dgm:spPr/>
    </dgm:pt>
    <dgm:pt modelId="{A89F984B-DC89-41EE-96B6-5EE4B3BCEC24}" type="pres">
      <dgm:prSet presAssocID="{3BC18FB2-DC62-4EFF-BF07-A64318F3CF69}" presName="tx1" presStyleLbl="revTx" presStyleIdx="5" presStyleCnt="7"/>
      <dgm:spPr/>
      <dgm:t>
        <a:bodyPr/>
        <a:lstStyle/>
        <a:p>
          <a:endParaRPr lang="cs-CZ"/>
        </a:p>
      </dgm:t>
    </dgm:pt>
    <dgm:pt modelId="{6CDE01BB-C2AB-4B52-B803-782291C6488F}" type="pres">
      <dgm:prSet presAssocID="{3BC18FB2-DC62-4EFF-BF07-A64318F3CF69}" presName="vert1" presStyleCnt="0"/>
      <dgm:spPr/>
    </dgm:pt>
    <dgm:pt modelId="{E53662E6-DC77-4960-850D-EFA83BC06387}" type="pres">
      <dgm:prSet presAssocID="{7A831D00-47EA-4FA4-95E3-20E5EE6818CF}" presName="thickLine" presStyleLbl="alignNode1" presStyleIdx="6" presStyleCnt="7"/>
      <dgm:spPr/>
    </dgm:pt>
    <dgm:pt modelId="{A9D6ADA7-0A1A-444C-AD71-5DEA4488D5AE}" type="pres">
      <dgm:prSet presAssocID="{7A831D00-47EA-4FA4-95E3-20E5EE6818CF}" presName="horz1" presStyleCnt="0"/>
      <dgm:spPr/>
    </dgm:pt>
    <dgm:pt modelId="{6BCFF980-3733-419D-BDEC-B72E1BB24671}" type="pres">
      <dgm:prSet presAssocID="{7A831D00-47EA-4FA4-95E3-20E5EE6818CF}" presName="tx1" presStyleLbl="revTx" presStyleIdx="6" presStyleCnt="7"/>
      <dgm:spPr/>
      <dgm:t>
        <a:bodyPr/>
        <a:lstStyle/>
        <a:p>
          <a:endParaRPr lang="cs-CZ"/>
        </a:p>
      </dgm:t>
    </dgm:pt>
    <dgm:pt modelId="{0CE4B12B-724E-4F64-A42B-B7D84E54E323}" type="pres">
      <dgm:prSet presAssocID="{7A831D00-47EA-4FA4-95E3-20E5EE6818CF}" presName="vert1" presStyleCnt="0"/>
      <dgm:spPr/>
    </dgm:pt>
  </dgm:ptLst>
  <dgm:cxnLst>
    <dgm:cxn modelId="{F1041433-7E36-411A-B2B2-F4E0D895D55B}" srcId="{AF617A2C-A80E-441F-84B6-5FE868F6EEE9}" destId="{48635F01-3C9F-4BCC-BE2E-5DC205643760}" srcOrd="4" destOrd="0" parTransId="{4392084B-F31C-4558-A768-9A5625D83C04}" sibTransId="{52B8E16A-C298-40D5-9957-735EB201EEB8}"/>
    <dgm:cxn modelId="{FFA8B0B2-589D-435A-8312-95C96AD7D4FA}" srcId="{AF617A2C-A80E-441F-84B6-5FE868F6EEE9}" destId="{7A831D00-47EA-4FA4-95E3-20E5EE6818CF}" srcOrd="6" destOrd="0" parTransId="{C72F0370-A942-49EB-B391-288C3CC1619D}" sibTransId="{EDED8AEC-DBB0-4035-89FF-924E02A02E5C}"/>
    <dgm:cxn modelId="{19EEAB46-68C0-438F-B0EA-38D1887482D6}" type="presOf" srcId="{AF617A2C-A80E-441F-84B6-5FE868F6EEE9}" destId="{F81B9096-49F5-4077-B9D9-5BBD4D41323B}" srcOrd="0" destOrd="0" presId="urn:microsoft.com/office/officeart/2008/layout/LinedList"/>
    <dgm:cxn modelId="{CFB21122-9663-4C82-BA71-66AC7DC32AED}" type="presOf" srcId="{67C76698-3A2D-441D-931D-5B2AE55E4EB1}" destId="{F419FE73-DE79-44BC-90C5-61C9A62446C1}" srcOrd="0" destOrd="0" presId="urn:microsoft.com/office/officeart/2008/layout/LinedList"/>
    <dgm:cxn modelId="{CE55CF36-12C3-4A4D-ABFE-36027F31CB18}" srcId="{AF617A2C-A80E-441F-84B6-5FE868F6EEE9}" destId="{3BC18FB2-DC62-4EFF-BF07-A64318F3CF69}" srcOrd="5" destOrd="0" parTransId="{D87C2793-30DD-484C-A899-519B9F8F91B3}" sibTransId="{82CBC753-2A66-4504-9816-388464374D63}"/>
    <dgm:cxn modelId="{A69ED61A-EAC4-41A0-93A9-ECDB27FFA679}" srcId="{AF617A2C-A80E-441F-84B6-5FE868F6EEE9}" destId="{7045A303-3E92-4AA4-88EF-3D9959BC6571}" srcOrd="0" destOrd="0" parTransId="{BD7DDD45-D41A-4A0C-9BA1-46D87D29CA89}" sibTransId="{695AAC1B-F15F-43FF-AF7C-0B3215CAF912}"/>
    <dgm:cxn modelId="{29EBA5A6-7050-46EA-A5A9-05BC506A97C1}" type="presOf" srcId="{48635F01-3C9F-4BCC-BE2E-5DC205643760}" destId="{3A4FEAAB-B174-435D-9BFC-A8448559580E}" srcOrd="0" destOrd="0" presId="urn:microsoft.com/office/officeart/2008/layout/LinedList"/>
    <dgm:cxn modelId="{59BF4B6B-1390-4FAE-8D6A-5C4EDEBE9B0B}" type="presOf" srcId="{7045A303-3E92-4AA4-88EF-3D9959BC6571}" destId="{FA1C9331-E126-4564-8688-C42A9B2170E9}" srcOrd="0" destOrd="0" presId="urn:microsoft.com/office/officeart/2008/layout/LinedList"/>
    <dgm:cxn modelId="{37EA74F7-2945-4863-B265-32F57669E080}" type="presOf" srcId="{138F2376-BEC4-4124-9E46-AED93CD9CF57}" destId="{032E0609-0D86-4AF6-BD9E-EC05B0332637}" srcOrd="0" destOrd="0" presId="urn:microsoft.com/office/officeart/2008/layout/LinedList"/>
    <dgm:cxn modelId="{27C1258A-4FD5-46A1-83A3-A3489CC6D05F}" type="presOf" srcId="{2F874B3A-BBBB-4ADA-8836-4DAE088A25CC}" destId="{67C5901F-2EAF-480B-9A7F-2D68C51CC214}" srcOrd="0" destOrd="0" presId="urn:microsoft.com/office/officeart/2008/layout/LinedList"/>
    <dgm:cxn modelId="{B41ABB48-C919-4CBC-BA9A-9D686065AF1D}" srcId="{AF617A2C-A80E-441F-84B6-5FE868F6EEE9}" destId="{67C76698-3A2D-441D-931D-5B2AE55E4EB1}" srcOrd="1" destOrd="0" parTransId="{530BE18D-E111-4F69-BB4A-8B95DD4CCEE2}" sibTransId="{CA7C9374-52A8-44FC-8B38-15DA96A946F4}"/>
    <dgm:cxn modelId="{7050338F-A398-44B2-8BC3-99D69AB6084C}" srcId="{AF617A2C-A80E-441F-84B6-5FE868F6EEE9}" destId="{2F874B3A-BBBB-4ADA-8836-4DAE088A25CC}" srcOrd="2" destOrd="0" parTransId="{0F922263-8BF0-42C0-8A34-FE6F753ADF35}" sibTransId="{83A427C4-6B43-4B91-818B-C6A2CE3E3A19}"/>
    <dgm:cxn modelId="{2EC9D78A-AF9B-4B9B-8DE9-E87E07D26310}" type="presOf" srcId="{3BC18FB2-DC62-4EFF-BF07-A64318F3CF69}" destId="{A89F984B-DC89-41EE-96B6-5EE4B3BCEC24}" srcOrd="0" destOrd="0" presId="urn:microsoft.com/office/officeart/2008/layout/LinedList"/>
    <dgm:cxn modelId="{6C6DB792-167E-4146-9EFD-5F5BDB0801FB}" srcId="{AF617A2C-A80E-441F-84B6-5FE868F6EEE9}" destId="{138F2376-BEC4-4124-9E46-AED93CD9CF57}" srcOrd="3" destOrd="0" parTransId="{B33704EC-81AE-4814-90A2-4404F88040A4}" sibTransId="{1208A77D-8FB2-4165-8A09-38828A0D355C}"/>
    <dgm:cxn modelId="{23DAD75A-2280-4096-BEC8-1A9E58D9E91B}" type="presOf" srcId="{7A831D00-47EA-4FA4-95E3-20E5EE6818CF}" destId="{6BCFF980-3733-419D-BDEC-B72E1BB24671}" srcOrd="0" destOrd="0" presId="urn:microsoft.com/office/officeart/2008/layout/LinedList"/>
    <dgm:cxn modelId="{1E37573E-F203-4A94-BD10-366370E4471D}" type="presParOf" srcId="{F81B9096-49F5-4077-B9D9-5BBD4D41323B}" destId="{1A974005-C53A-49FE-A951-1E07966700C0}" srcOrd="0" destOrd="0" presId="urn:microsoft.com/office/officeart/2008/layout/LinedList"/>
    <dgm:cxn modelId="{444148D1-53A1-4446-B8EF-A8E2EF26FAD9}" type="presParOf" srcId="{F81B9096-49F5-4077-B9D9-5BBD4D41323B}" destId="{FC493E0F-612D-4709-9211-46ADE5837E0C}" srcOrd="1" destOrd="0" presId="urn:microsoft.com/office/officeart/2008/layout/LinedList"/>
    <dgm:cxn modelId="{2AF1B2D5-F46B-414C-BBA2-B3FD507F01D8}" type="presParOf" srcId="{FC493E0F-612D-4709-9211-46ADE5837E0C}" destId="{FA1C9331-E126-4564-8688-C42A9B2170E9}" srcOrd="0" destOrd="0" presId="urn:microsoft.com/office/officeart/2008/layout/LinedList"/>
    <dgm:cxn modelId="{7FA975FF-A0ED-4AA7-B894-08E40597DB5A}" type="presParOf" srcId="{FC493E0F-612D-4709-9211-46ADE5837E0C}" destId="{B944E597-8ED8-4D70-B2FA-577DB005FEA4}" srcOrd="1" destOrd="0" presId="urn:microsoft.com/office/officeart/2008/layout/LinedList"/>
    <dgm:cxn modelId="{1BC95D2E-21B9-4BE2-9FC9-DD28FC1BDF4E}" type="presParOf" srcId="{F81B9096-49F5-4077-B9D9-5BBD4D41323B}" destId="{E6F517FE-1946-457D-ABAF-64B6C6BAAA95}" srcOrd="2" destOrd="0" presId="urn:microsoft.com/office/officeart/2008/layout/LinedList"/>
    <dgm:cxn modelId="{5AAE26D4-0BCA-4DAD-AFA1-EE12B93D0220}" type="presParOf" srcId="{F81B9096-49F5-4077-B9D9-5BBD4D41323B}" destId="{8CD7C154-FA88-41A2-9A25-44062D95C82B}" srcOrd="3" destOrd="0" presId="urn:microsoft.com/office/officeart/2008/layout/LinedList"/>
    <dgm:cxn modelId="{BAFE65B9-56E1-4031-8DAA-4CA79F2CB2FC}" type="presParOf" srcId="{8CD7C154-FA88-41A2-9A25-44062D95C82B}" destId="{F419FE73-DE79-44BC-90C5-61C9A62446C1}" srcOrd="0" destOrd="0" presId="urn:microsoft.com/office/officeart/2008/layout/LinedList"/>
    <dgm:cxn modelId="{8ABBBF57-64FE-4317-84A1-B3368E27AFE2}" type="presParOf" srcId="{8CD7C154-FA88-41A2-9A25-44062D95C82B}" destId="{5745B33D-A747-46C0-AB64-68CB05267BA4}" srcOrd="1" destOrd="0" presId="urn:microsoft.com/office/officeart/2008/layout/LinedList"/>
    <dgm:cxn modelId="{F3A085FE-9E3C-45FD-9C78-0B34CF51CEC4}" type="presParOf" srcId="{F81B9096-49F5-4077-B9D9-5BBD4D41323B}" destId="{575208E5-4B67-414C-AB20-84CC99C3D3A6}" srcOrd="4" destOrd="0" presId="urn:microsoft.com/office/officeart/2008/layout/LinedList"/>
    <dgm:cxn modelId="{B28F0134-0CC1-4B8D-A7D7-6330A6AC2F99}" type="presParOf" srcId="{F81B9096-49F5-4077-B9D9-5BBD4D41323B}" destId="{587A3A7B-CDC7-47F8-9532-1DB51315E864}" srcOrd="5" destOrd="0" presId="urn:microsoft.com/office/officeart/2008/layout/LinedList"/>
    <dgm:cxn modelId="{D958B435-3FB4-48F6-970E-E41FF5395659}" type="presParOf" srcId="{587A3A7B-CDC7-47F8-9532-1DB51315E864}" destId="{67C5901F-2EAF-480B-9A7F-2D68C51CC214}" srcOrd="0" destOrd="0" presId="urn:microsoft.com/office/officeart/2008/layout/LinedList"/>
    <dgm:cxn modelId="{B833886C-7FEF-4F39-A6E1-3296C2B0640D}" type="presParOf" srcId="{587A3A7B-CDC7-47F8-9532-1DB51315E864}" destId="{FB9AC1AE-2754-47BD-96F5-96D04BD921BE}" srcOrd="1" destOrd="0" presId="urn:microsoft.com/office/officeart/2008/layout/LinedList"/>
    <dgm:cxn modelId="{39A91FCF-1A6A-4B35-B37A-B965E9ECCCE3}" type="presParOf" srcId="{F81B9096-49F5-4077-B9D9-5BBD4D41323B}" destId="{E3E61D91-455F-4EDB-B7D0-053FD54ED11F}" srcOrd="6" destOrd="0" presId="urn:microsoft.com/office/officeart/2008/layout/LinedList"/>
    <dgm:cxn modelId="{15D53910-3AB6-465D-A6FB-4666B221C689}" type="presParOf" srcId="{F81B9096-49F5-4077-B9D9-5BBD4D41323B}" destId="{05DC0BC9-E561-4DB8-A910-0270EE7F27C8}" srcOrd="7" destOrd="0" presId="urn:microsoft.com/office/officeart/2008/layout/LinedList"/>
    <dgm:cxn modelId="{E37A1BE7-BFB1-48E3-A35B-283D2F6B490D}" type="presParOf" srcId="{05DC0BC9-E561-4DB8-A910-0270EE7F27C8}" destId="{032E0609-0D86-4AF6-BD9E-EC05B0332637}" srcOrd="0" destOrd="0" presId="urn:microsoft.com/office/officeart/2008/layout/LinedList"/>
    <dgm:cxn modelId="{D0163A28-1A0D-4899-8009-348399F17067}" type="presParOf" srcId="{05DC0BC9-E561-4DB8-A910-0270EE7F27C8}" destId="{3A36DE02-7632-49B1-A091-C41D2BB01C77}" srcOrd="1" destOrd="0" presId="urn:microsoft.com/office/officeart/2008/layout/LinedList"/>
    <dgm:cxn modelId="{B1E2DC47-3CCD-4589-B780-2FFC8201CBCD}" type="presParOf" srcId="{F81B9096-49F5-4077-B9D9-5BBD4D41323B}" destId="{1C78C2B7-29EC-474F-874F-E03951A4244D}" srcOrd="8" destOrd="0" presId="urn:microsoft.com/office/officeart/2008/layout/LinedList"/>
    <dgm:cxn modelId="{E3E06DFD-F0CA-493C-BDCF-ADDA8846D02D}" type="presParOf" srcId="{F81B9096-49F5-4077-B9D9-5BBD4D41323B}" destId="{FCDE6FDC-5E6D-4C73-B493-4D99AF492F16}" srcOrd="9" destOrd="0" presId="urn:microsoft.com/office/officeart/2008/layout/LinedList"/>
    <dgm:cxn modelId="{9BD7CE20-23DE-4471-91FC-6C348C7D8490}" type="presParOf" srcId="{FCDE6FDC-5E6D-4C73-B493-4D99AF492F16}" destId="{3A4FEAAB-B174-435D-9BFC-A8448559580E}" srcOrd="0" destOrd="0" presId="urn:microsoft.com/office/officeart/2008/layout/LinedList"/>
    <dgm:cxn modelId="{35ACE9D1-8BD3-4E70-A225-B75D8882BC6D}" type="presParOf" srcId="{FCDE6FDC-5E6D-4C73-B493-4D99AF492F16}" destId="{8C3E3978-141C-4B47-BD25-E71418FDB94D}" srcOrd="1" destOrd="0" presId="urn:microsoft.com/office/officeart/2008/layout/LinedList"/>
    <dgm:cxn modelId="{B9144C52-BF33-4837-A1D2-1E6B35AE63DB}" type="presParOf" srcId="{F81B9096-49F5-4077-B9D9-5BBD4D41323B}" destId="{D7DD69D4-67B7-4EF5-93AD-2C5AAB23B19D}" srcOrd="10" destOrd="0" presId="urn:microsoft.com/office/officeart/2008/layout/LinedList"/>
    <dgm:cxn modelId="{291383C8-2293-497B-9259-9824AA1FA805}" type="presParOf" srcId="{F81B9096-49F5-4077-B9D9-5BBD4D41323B}" destId="{54BEA320-DDB2-450F-8390-9CD69CADF298}" srcOrd="11" destOrd="0" presId="urn:microsoft.com/office/officeart/2008/layout/LinedList"/>
    <dgm:cxn modelId="{312F91A8-721A-4B0B-90F1-664E39BCEFC5}" type="presParOf" srcId="{54BEA320-DDB2-450F-8390-9CD69CADF298}" destId="{A89F984B-DC89-41EE-96B6-5EE4B3BCEC24}" srcOrd="0" destOrd="0" presId="urn:microsoft.com/office/officeart/2008/layout/LinedList"/>
    <dgm:cxn modelId="{17176F5F-12DE-4FEA-85D1-E79125561FE4}" type="presParOf" srcId="{54BEA320-DDB2-450F-8390-9CD69CADF298}" destId="{6CDE01BB-C2AB-4B52-B803-782291C6488F}" srcOrd="1" destOrd="0" presId="urn:microsoft.com/office/officeart/2008/layout/LinedList"/>
    <dgm:cxn modelId="{510DF7E5-8683-41D1-B5E7-558F3CDE6D95}" type="presParOf" srcId="{F81B9096-49F5-4077-B9D9-5BBD4D41323B}" destId="{E53662E6-DC77-4960-850D-EFA83BC06387}" srcOrd="12" destOrd="0" presId="urn:microsoft.com/office/officeart/2008/layout/LinedList"/>
    <dgm:cxn modelId="{16B68A96-2960-48A0-B24E-2F9E8480958C}" type="presParOf" srcId="{F81B9096-49F5-4077-B9D9-5BBD4D41323B}" destId="{A9D6ADA7-0A1A-444C-AD71-5DEA4488D5AE}" srcOrd="13" destOrd="0" presId="urn:microsoft.com/office/officeart/2008/layout/LinedList"/>
    <dgm:cxn modelId="{F5378ABC-E75A-4AE2-93A4-E217F9B0ABDF}" type="presParOf" srcId="{A9D6ADA7-0A1A-444C-AD71-5DEA4488D5AE}" destId="{6BCFF980-3733-419D-BDEC-B72E1BB24671}" srcOrd="0" destOrd="0" presId="urn:microsoft.com/office/officeart/2008/layout/LinedList"/>
    <dgm:cxn modelId="{5AFA73E8-20F1-416A-888F-1E3BC5901F4A}" type="presParOf" srcId="{A9D6ADA7-0A1A-444C-AD71-5DEA4488D5AE}" destId="{0CE4B12B-724E-4F64-A42B-B7D84E54E3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9576C-597D-4D56-9094-A2724721BFE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042E09-7F98-4EF6-8EB2-70EED5FBB29B}">
      <dgm:prSet custT="1"/>
      <dgm:spPr/>
      <dgm:t>
        <a:bodyPr/>
        <a:lstStyle/>
        <a:p>
          <a:r>
            <a:rPr lang="cs-CZ" sz="2000" b="1" dirty="0"/>
            <a:t>vznik univerzit</a:t>
          </a:r>
          <a:endParaRPr lang="en-US" sz="2000" dirty="0"/>
        </a:p>
      </dgm:t>
    </dgm:pt>
    <dgm:pt modelId="{59B8DCC9-80A4-4DC0-95A3-E76FA0BDD89C}" type="parTrans" cxnId="{AB1BB983-037F-4F61-A7AD-A653204D726C}">
      <dgm:prSet/>
      <dgm:spPr/>
      <dgm:t>
        <a:bodyPr/>
        <a:lstStyle/>
        <a:p>
          <a:endParaRPr lang="en-US"/>
        </a:p>
      </dgm:t>
    </dgm:pt>
    <dgm:pt modelId="{CDD9B8DE-A9FE-4BAF-83E4-EF086A6F5EAF}" type="sibTrans" cxnId="{AB1BB983-037F-4F61-A7AD-A653204D726C}">
      <dgm:prSet/>
      <dgm:spPr/>
      <dgm:t>
        <a:bodyPr/>
        <a:lstStyle/>
        <a:p>
          <a:endParaRPr lang="en-US"/>
        </a:p>
      </dgm:t>
    </dgm:pt>
    <dgm:pt modelId="{59494D34-94C1-4737-9329-99E38D6F13E4}">
      <dgm:prSet custT="1"/>
      <dgm:spPr/>
      <dgm:t>
        <a:bodyPr/>
        <a:lstStyle/>
        <a:p>
          <a:r>
            <a:rPr lang="cs-CZ" sz="1800" b="1" dirty="0"/>
            <a:t>literatura - světské náměty</a:t>
          </a:r>
          <a:endParaRPr lang="en-US" sz="1800" dirty="0"/>
        </a:p>
      </dgm:t>
    </dgm:pt>
    <dgm:pt modelId="{AC8808A1-3B48-40B4-BA6D-119E4CECB2CC}" type="parTrans" cxnId="{466D90BD-CDEB-43B5-9F60-67687E1D3F65}">
      <dgm:prSet/>
      <dgm:spPr/>
      <dgm:t>
        <a:bodyPr/>
        <a:lstStyle/>
        <a:p>
          <a:endParaRPr lang="en-US"/>
        </a:p>
      </dgm:t>
    </dgm:pt>
    <dgm:pt modelId="{556BA772-6F86-42BD-B743-6C778D000C0F}" type="sibTrans" cxnId="{466D90BD-CDEB-43B5-9F60-67687E1D3F65}">
      <dgm:prSet/>
      <dgm:spPr/>
      <dgm:t>
        <a:bodyPr/>
        <a:lstStyle/>
        <a:p>
          <a:endParaRPr lang="en-US"/>
        </a:p>
      </dgm:t>
    </dgm:pt>
    <dgm:pt modelId="{EB44CE9D-10DA-4E49-9C34-B92483E20DEA}">
      <dgm:prSet custT="1"/>
      <dgm:spPr/>
      <dgm:t>
        <a:bodyPr/>
        <a:lstStyle/>
        <a:p>
          <a:r>
            <a:rPr lang="cs-CZ" sz="1200" b="1" dirty="0"/>
            <a:t>- </a:t>
          </a:r>
          <a:r>
            <a:rPr lang="cs-CZ" sz="1800" b="1" dirty="0"/>
            <a:t>autor bývá sám hrdinou</a:t>
          </a:r>
          <a:endParaRPr lang="en-US" sz="1800" b="1" dirty="0"/>
        </a:p>
      </dgm:t>
    </dgm:pt>
    <dgm:pt modelId="{B6F3E0BC-95BA-45E9-8817-1C59A80C71EC}" type="parTrans" cxnId="{9F4FF42A-703B-4686-ABA1-FB8BA6915A81}">
      <dgm:prSet/>
      <dgm:spPr/>
      <dgm:t>
        <a:bodyPr/>
        <a:lstStyle/>
        <a:p>
          <a:endParaRPr lang="en-US"/>
        </a:p>
      </dgm:t>
    </dgm:pt>
    <dgm:pt modelId="{478D19C0-60FE-41BF-A3DB-2DDE2B100A14}" type="sibTrans" cxnId="{9F4FF42A-703B-4686-ABA1-FB8BA6915A81}">
      <dgm:prSet/>
      <dgm:spPr/>
      <dgm:t>
        <a:bodyPr/>
        <a:lstStyle/>
        <a:p>
          <a:endParaRPr lang="en-US"/>
        </a:p>
      </dgm:t>
    </dgm:pt>
    <dgm:pt modelId="{FF5EED76-398D-4871-AAEB-0C7B4755F112}">
      <dgm:prSet custT="1"/>
      <dgm:spPr/>
      <dgm:t>
        <a:bodyPr/>
        <a:lstStyle/>
        <a:p>
          <a:r>
            <a:rPr lang="cs-CZ" sz="1800" b="1" dirty="0"/>
            <a:t>- vliv antických námětů</a:t>
          </a:r>
          <a:endParaRPr lang="en-US" sz="1800" dirty="0"/>
        </a:p>
      </dgm:t>
    </dgm:pt>
    <dgm:pt modelId="{337B0CD8-D879-47DA-9F0C-47CF873EA8E6}" type="parTrans" cxnId="{531AA8C7-2D09-470D-8F01-7E6981738311}">
      <dgm:prSet/>
      <dgm:spPr/>
      <dgm:t>
        <a:bodyPr/>
        <a:lstStyle/>
        <a:p>
          <a:endParaRPr lang="en-US"/>
        </a:p>
      </dgm:t>
    </dgm:pt>
    <dgm:pt modelId="{9453DCB4-1103-43D5-AA5E-1FA892992D88}" type="sibTrans" cxnId="{531AA8C7-2D09-470D-8F01-7E6981738311}">
      <dgm:prSet/>
      <dgm:spPr/>
      <dgm:t>
        <a:bodyPr/>
        <a:lstStyle/>
        <a:p>
          <a:endParaRPr lang="en-US"/>
        </a:p>
      </dgm:t>
    </dgm:pt>
    <dgm:pt modelId="{B9498DC6-FFAD-4522-A9CC-937C614E95EE}">
      <dgm:prSet custT="1"/>
      <dgm:spPr/>
      <dgm:t>
        <a:bodyPr/>
        <a:lstStyle/>
        <a:p>
          <a:r>
            <a:rPr lang="cs-CZ" sz="1800" b="1" dirty="0"/>
            <a:t>- píše se v národních jazycích</a:t>
          </a:r>
          <a:endParaRPr lang="en-US" sz="1800" dirty="0"/>
        </a:p>
      </dgm:t>
    </dgm:pt>
    <dgm:pt modelId="{EFCD5DBB-95A3-49E8-9F6E-79F9429FE5ED}" type="parTrans" cxnId="{F9094DDA-1C51-4DD4-9ADC-E01B68DC4BB5}">
      <dgm:prSet/>
      <dgm:spPr/>
      <dgm:t>
        <a:bodyPr/>
        <a:lstStyle/>
        <a:p>
          <a:endParaRPr lang="en-US"/>
        </a:p>
      </dgm:t>
    </dgm:pt>
    <dgm:pt modelId="{F46F8955-F28B-4DC1-AAD2-9D591C47EE45}" type="sibTrans" cxnId="{F9094DDA-1C51-4DD4-9ADC-E01B68DC4BB5}">
      <dgm:prSet/>
      <dgm:spPr/>
      <dgm:t>
        <a:bodyPr/>
        <a:lstStyle/>
        <a:p>
          <a:endParaRPr lang="en-US"/>
        </a:p>
      </dgm:t>
    </dgm:pt>
    <dgm:pt modelId="{59D50FAB-EF19-4291-BFFE-D95E4F0B3A23}">
      <dgm:prSet custT="1"/>
      <dgm:spPr/>
      <dgm:t>
        <a:bodyPr/>
        <a:lstStyle/>
        <a:p>
          <a:r>
            <a:rPr lang="cs-CZ" sz="1400" b="1" dirty="0"/>
            <a:t>- píše se literatura životopisná, 	  pedagogická, kritická i zábavná</a:t>
          </a:r>
          <a:endParaRPr lang="en-US" sz="1400" dirty="0"/>
        </a:p>
      </dgm:t>
    </dgm:pt>
    <dgm:pt modelId="{B40B8DAE-B8FC-45C1-B217-ED088E401D41}" type="parTrans" cxnId="{C8F0DE79-5A4F-450A-B206-30D3803387B0}">
      <dgm:prSet/>
      <dgm:spPr/>
      <dgm:t>
        <a:bodyPr/>
        <a:lstStyle/>
        <a:p>
          <a:endParaRPr lang="en-US"/>
        </a:p>
      </dgm:t>
    </dgm:pt>
    <dgm:pt modelId="{62E0863A-A510-4778-B3B1-F370AE7EC4D0}" type="sibTrans" cxnId="{C8F0DE79-5A4F-450A-B206-30D3803387B0}">
      <dgm:prSet/>
      <dgm:spPr/>
      <dgm:t>
        <a:bodyPr/>
        <a:lstStyle/>
        <a:p>
          <a:endParaRPr lang="en-US"/>
        </a:p>
      </dgm:t>
    </dgm:pt>
    <dgm:pt modelId="{E6F311C0-1A1D-45A4-B6CB-DF76965F9B6D}" type="pres">
      <dgm:prSet presAssocID="{32C9576C-597D-4D56-9094-A2724721BF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B9AAE1F-AE96-453E-9D51-CF84BE4CD59C}" type="pres">
      <dgm:prSet presAssocID="{33042E09-7F98-4EF6-8EB2-70EED5FBB29B}" presName="hierRoot1" presStyleCnt="0"/>
      <dgm:spPr/>
    </dgm:pt>
    <dgm:pt modelId="{BB195EEE-43B2-48B4-9EB9-69196EB53412}" type="pres">
      <dgm:prSet presAssocID="{33042E09-7F98-4EF6-8EB2-70EED5FBB29B}" presName="composite" presStyleCnt="0"/>
      <dgm:spPr/>
    </dgm:pt>
    <dgm:pt modelId="{3A380CF9-AAD7-4695-B10E-473CA9D774D1}" type="pres">
      <dgm:prSet presAssocID="{33042E09-7F98-4EF6-8EB2-70EED5FBB29B}" presName="background" presStyleLbl="node0" presStyleIdx="0" presStyleCnt="2"/>
      <dgm:spPr/>
    </dgm:pt>
    <dgm:pt modelId="{EBEFAC11-2366-4B66-BA67-574FA8C44505}" type="pres">
      <dgm:prSet presAssocID="{33042E09-7F98-4EF6-8EB2-70EED5FBB29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768386-497D-471A-810E-426B61A41FF9}" type="pres">
      <dgm:prSet presAssocID="{33042E09-7F98-4EF6-8EB2-70EED5FBB29B}" presName="hierChild2" presStyleCnt="0"/>
      <dgm:spPr/>
    </dgm:pt>
    <dgm:pt modelId="{F9E3782F-8FF4-4FD6-B03A-8DC46CBC3900}" type="pres">
      <dgm:prSet presAssocID="{59494D34-94C1-4737-9329-99E38D6F13E4}" presName="hierRoot1" presStyleCnt="0"/>
      <dgm:spPr/>
    </dgm:pt>
    <dgm:pt modelId="{26587892-9231-4FBB-B9D4-CFB363096053}" type="pres">
      <dgm:prSet presAssocID="{59494D34-94C1-4737-9329-99E38D6F13E4}" presName="composite" presStyleCnt="0"/>
      <dgm:spPr/>
    </dgm:pt>
    <dgm:pt modelId="{B54A41E3-7229-4AB3-8EB0-B67BFBFDFB44}" type="pres">
      <dgm:prSet presAssocID="{59494D34-94C1-4737-9329-99E38D6F13E4}" presName="background" presStyleLbl="node0" presStyleIdx="1" presStyleCnt="2"/>
      <dgm:spPr/>
    </dgm:pt>
    <dgm:pt modelId="{99AA32D3-5F65-4C81-8D32-54DA8E1FA917}" type="pres">
      <dgm:prSet presAssocID="{59494D34-94C1-4737-9329-99E38D6F13E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1006BF-50F3-49C2-9C75-7568E8E81A36}" type="pres">
      <dgm:prSet presAssocID="{59494D34-94C1-4737-9329-99E38D6F13E4}" presName="hierChild2" presStyleCnt="0"/>
      <dgm:spPr/>
    </dgm:pt>
    <dgm:pt modelId="{9AFA3E3A-0BF6-43F7-B5C4-C0C1510B180F}" type="pres">
      <dgm:prSet presAssocID="{B6F3E0BC-95BA-45E9-8817-1C59A80C71EC}" presName="Name10" presStyleLbl="parChTrans1D2" presStyleIdx="0" presStyleCnt="4"/>
      <dgm:spPr/>
      <dgm:t>
        <a:bodyPr/>
        <a:lstStyle/>
        <a:p>
          <a:endParaRPr lang="cs-CZ"/>
        </a:p>
      </dgm:t>
    </dgm:pt>
    <dgm:pt modelId="{9A561956-4B6C-42EB-B80A-B256A618B6C1}" type="pres">
      <dgm:prSet presAssocID="{EB44CE9D-10DA-4E49-9C34-B92483E20DEA}" presName="hierRoot2" presStyleCnt="0"/>
      <dgm:spPr/>
    </dgm:pt>
    <dgm:pt modelId="{8625E1AE-55C7-42BF-B841-008E23045CAC}" type="pres">
      <dgm:prSet presAssocID="{EB44CE9D-10DA-4E49-9C34-B92483E20DEA}" presName="composite2" presStyleCnt="0"/>
      <dgm:spPr/>
    </dgm:pt>
    <dgm:pt modelId="{0DDD9E58-C19D-4DF7-BEE5-021C9F008B5A}" type="pres">
      <dgm:prSet presAssocID="{EB44CE9D-10DA-4E49-9C34-B92483E20DEA}" presName="background2" presStyleLbl="node2" presStyleIdx="0" presStyleCnt="4"/>
      <dgm:spPr/>
    </dgm:pt>
    <dgm:pt modelId="{01A7EB9E-16FC-4807-9471-C2CEAD7DF004}" type="pres">
      <dgm:prSet presAssocID="{EB44CE9D-10DA-4E49-9C34-B92483E20DE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AAEFA2-42ED-4C3B-A840-115CDCCB3240}" type="pres">
      <dgm:prSet presAssocID="{EB44CE9D-10DA-4E49-9C34-B92483E20DEA}" presName="hierChild3" presStyleCnt="0"/>
      <dgm:spPr/>
    </dgm:pt>
    <dgm:pt modelId="{1390151D-B898-46F0-AD0D-A9222F5E744E}" type="pres">
      <dgm:prSet presAssocID="{337B0CD8-D879-47DA-9F0C-47CF873EA8E6}" presName="Name10" presStyleLbl="parChTrans1D2" presStyleIdx="1" presStyleCnt="4"/>
      <dgm:spPr/>
      <dgm:t>
        <a:bodyPr/>
        <a:lstStyle/>
        <a:p>
          <a:endParaRPr lang="cs-CZ"/>
        </a:p>
      </dgm:t>
    </dgm:pt>
    <dgm:pt modelId="{73CC65BD-2A33-46E3-B63F-B5332ADCB1DB}" type="pres">
      <dgm:prSet presAssocID="{FF5EED76-398D-4871-AAEB-0C7B4755F112}" presName="hierRoot2" presStyleCnt="0"/>
      <dgm:spPr/>
    </dgm:pt>
    <dgm:pt modelId="{3840BDE0-3166-4189-A419-52B41F1020B7}" type="pres">
      <dgm:prSet presAssocID="{FF5EED76-398D-4871-AAEB-0C7B4755F112}" presName="composite2" presStyleCnt="0"/>
      <dgm:spPr/>
    </dgm:pt>
    <dgm:pt modelId="{813EB5A0-FCEF-49F7-994B-96E3E9758A54}" type="pres">
      <dgm:prSet presAssocID="{FF5EED76-398D-4871-AAEB-0C7B4755F112}" presName="background2" presStyleLbl="node2" presStyleIdx="1" presStyleCnt="4"/>
      <dgm:spPr/>
    </dgm:pt>
    <dgm:pt modelId="{8ACF428A-7E24-46D8-9F9C-1BC51775258A}" type="pres">
      <dgm:prSet presAssocID="{FF5EED76-398D-4871-AAEB-0C7B4755F11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53433D3-0E6C-42BB-AE8D-CADDAFE2DAA6}" type="pres">
      <dgm:prSet presAssocID="{FF5EED76-398D-4871-AAEB-0C7B4755F112}" presName="hierChild3" presStyleCnt="0"/>
      <dgm:spPr/>
    </dgm:pt>
    <dgm:pt modelId="{F89B833D-7B57-4FC1-BB88-8F3C19306369}" type="pres">
      <dgm:prSet presAssocID="{EFCD5DBB-95A3-49E8-9F6E-79F9429FE5ED}" presName="Name10" presStyleLbl="parChTrans1D2" presStyleIdx="2" presStyleCnt="4"/>
      <dgm:spPr/>
      <dgm:t>
        <a:bodyPr/>
        <a:lstStyle/>
        <a:p>
          <a:endParaRPr lang="cs-CZ"/>
        </a:p>
      </dgm:t>
    </dgm:pt>
    <dgm:pt modelId="{653D0C7B-E3FE-40A1-AC9A-23D8E447C361}" type="pres">
      <dgm:prSet presAssocID="{B9498DC6-FFAD-4522-A9CC-937C614E95EE}" presName="hierRoot2" presStyleCnt="0"/>
      <dgm:spPr/>
    </dgm:pt>
    <dgm:pt modelId="{E0AFB3BE-8828-42E4-A246-C834181AAFDE}" type="pres">
      <dgm:prSet presAssocID="{B9498DC6-FFAD-4522-A9CC-937C614E95EE}" presName="composite2" presStyleCnt="0"/>
      <dgm:spPr/>
    </dgm:pt>
    <dgm:pt modelId="{49A291BB-EA0F-4A68-96B1-89FDA321657C}" type="pres">
      <dgm:prSet presAssocID="{B9498DC6-FFAD-4522-A9CC-937C614E95EE}" presName="background2" presStyleLbl="node2" presStyleIdx="2" presStyleCnt="4"/>
      <dgm:spPr/>
    </dgm:pt>
    <dgm:pt modelId="{CA6F7B8B-EC11-4645-B9C3-AEAFD1BDACC9}" type="pres">
      <dgm:prSet presAssocID="{B9498DC6-FFAD-4522-A9CC-937C614E95E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70CE240-DC93-48F2-BB6C-28AB93A77F49}" type="pres">
      <dgm:prSet presAssocID="{B9498DC6-FFAD-4522-A9CC-937C614E95EE}" presName="hierChild3" presStyleCnt="0"/>
      <dgm:spPr/>
    </dgm:pt>
    <dgm:pt modelId="{5FC74E88-F96B-4F11-A0CF-F50DB705C86A}" type="pres">
      <dgm:prSet presAssocID="{B40B8DAE-B8FC-45C1-B217-ED088E401D41}" presName="Name10" presStyleLbl="parChTrans1D2" presStyleIdx="3" presStyleCnt="4"/>
      <dgm:spPr/>
      <dgm:t>
        <a:bodyPr/>
        <a:lstStyle/>
        <a:p>
          <a:endParaRPr lang="cs-CZ"/>
        </a:p>
      </dgm:t>
    </dgm:pt>
    <dgm:pt modelId="{E26E421B-5C3B-4E42-8D19-BB4C5B3FA684}" type="pres">
      <dgm:prSet presAssocID="{59D50FAB-EF19-4291-BFFE-D95E4F0B3A23}" presName="hierRoot2" presStyleCnt="0"/>
      <dgm:spPr/>
    </dgm:pt>
    <dgm:pt modelId="{48EC92E5-AB1B-4C8B-9DE8-BC39912BA69A}" type="pres">
      <dgm:prSet presAssocID="{59D50FAB-EF19-4291-BFFE-D95E4F0B3A23}" presName="composite2" presStyleCnt="0"/>
      <dgm:spPr/>
    </dgm:pt>
    <dgm:pt modelId="{673BFF8B-1F53-4CA3-92A2-7077119408AF}" type="pres">
      <dgm:prSet presAssocID="{59D50FAB-EF19-4291-BFFE-D95E4F0B3A23}" presName="background2" presStyleLbl="node2" presStyleIdx="3" presStyleCnt="4"/>
      <dgm:spPr/>
    </dgm:pt>
    <dgm:pt modelId="{2F6C02D8-3A72-4566-BA83-8030E4743525}" type="pres">
      <dgm:prSet presAssocID="{59D50FAB-EF19-4291-BFFE-D95E4F0B3A2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037D49-BBFC-4AD5-9041-24D5D325B9D6}" type="pres">
      <dgm:prSet presAssocID="{59D50FAB-EF19-4291-BFFE-D95E4F0B3A23}" presName="hierChild3" presStyleCnt="0"/>
      <dgm:spPr/>
    </dgm:pt>
  </dgm:ptLst>
  <dgm:cxnLst>
    <dgm:cxn modelId="{821D8EBA-0AF2-4CE7-8E43-6E7F34120B8B}" type="presOf" srcId="{EFCD5DBB-95A3-49E8-9F6E-79F9429FE5ED}" destId="{F89B833D-7B57-4FC1-BB88-8F3C19306369}" srcOrd="0" destOrd="0" presId="urn:microsoft.com/office/officeart/2005/8/layout/hierarchy1"/>
    <dgm:cxn modelId="{9CC5168B-D99F-4F8F-893E-21F06850BE1F}" type="presOf" srcId="{B9498DC6-FFAD-4522-A9CC-937C614E95EE}" destId="{CA6F7B8B-EC11-4645-B9C3-AEAFD1BDACC9}" srcOrd="0" destOrd="0" presId="urn:microsoft.com/office/officeart/2005/8/layout/hierarchy1"/>
    <dgm:cxn modelId="{3A05D2A2-8536-4F89-8B00-46621AC411DC}" type="presOf" srcId="{59D50FAB-EF19-4291-BFFE-D95E4F0B3A23}" destId="{2F6C02D8-3A72-4566-BA83-8030E4743525}" srcOrd="0" destOrd="0" presId="urn:microsoft.com/office/officeart/2005/8/layout/hierarchy1"/>
    <dgm:cxn modelId="{335F67DE-AC76-4FF4-958C-F7E2A1CD6028}" type="presOf" srcId="{59494D34-94C1-4737-9329-99E38D6F13E4}" destId="{99AA32D3-5F65-4C81-8D32-54DA8E1FA917}" srcOrd="0" destOrd="0" presId="urn:microsoft.com/office/officeart/2005/8/layout/hierarchy1"/>
    <dgm:cxn modelId="{EE047726-94A9-4359-A908-F7292B49D306}" type="presOf" srcId="{EB44CE9D-10DA-4E49-9C34-B92483E20DEA}" destId="{01A7EB9E-16FC-4807-9471-C2CEAD7DF004}" srcOrd="0" destOrd="0" presId="urn:microsoft.com/office/officeart/2005/8/layout/hierarchy1"/>
    <dgm:cxn modelId="{CBC72643-3DEE-4A89-9324-A7A9F6762684}" type="presOf" srcId="{B6F3E0BC-95BA-45E9-8817-1C59A80C71EC}" destId="{9AFA3E3A-0BF6-43F7-B5C4-C0C1510B180F}" srcOrd="0" destOrd="0" presId="urn:microsoft.com/office/officeart/2005/8/layout/hierarchy1"/>
    <dgm:cxn modelId="{5FA6F5E6-E1F7-4A15-AAF4-468D67536A95}" type="presOf" srcId="{33042E09-7F98-4EF6-8EB2-70EED5FBB29B}" destId="{EBEFAC11-2366-4B66-BA67-574FA8C44505}" srcOrd="0" destOrd="0" presId="urn:microsoft.com/office/officeart/2005/8/layout/hierarchy1"/>
    <dgm:cxn modelId="{8D0A0075-BCE7-4EA5-B509-4FE9C16254F1}" type="presOf" srcId="{337B0CD8-D879-47DA-9F0C-47CF873EA8E6}" destId="{1390151D-B898-46F0-AD0D-A9222F5E744E}" srcOrd="0" destOrd="0" presId="urn:microsoft.com/office/officeart/2005/8/layout/hierarchy1"/>
    <dgm:cxn modelId="{9C954A7B-6C6D-456E-A978-34E5EC94D622}" type="presOf" srcId="{32C9576C-597D-4D56-9094-A2724721BFE5}" destId="{E6F311C0-1A1D-45A4-B6CB-DF76965F9B6D}" srcOrd="0" destOrd="0" presId="urn:microsoft.com/office/officeart/2005/8/layout/hierarchy1"/>
    <dgm:cxn modelId="{E330E9C6-BA4D-49A3-8862-A0B2279EA27E}" type="presOf" srcId="{FF5EED76-398D-4871-AAEB-0C7B4755F112}" destId="{8ACF428A-7E24-46D8-9F9C-1BC51775258A}" srcOrd="0" destOrd="0" presId="urn:microsoft.com/office/officeart/2005/8/layout/hierarchy1"/>
    <dgm:cxn modelId="{531AA8C7-2D09-470D-8F01-7E6981738311}" srcId="{59494D34-94C1-4737-9329-99E38D6F13E4}" destId="{FF5EED76-398D-4871-AAEB-0C7B4755F112}" srcOrd="1" destOrd="0" parTransId="{337B0CD8-D879-47DA-9F0C-47CF873EA8E6}" sibTransId="{9453DCB4-1103-43D5-AA5E-1FA892992D88}"/>
    <dgm:cxn modelId="{F9094DDA-1C51-4DD4-9ADC-E01B68DC4BB5}" srcId="{59494D34-94C1-4737-9329-99E38D6F13E4}" destId="{B9498DC6-FFAD-4522-A9CC-937C614E95EE}" srcOrd="2" destOrd="0" parTransId="{EFCD5DBB-95A3-49E8-9F6E-79F9429FE5ED}" sibTransId="{F46F8955-F28B-4DC1-AAD2-9D591C47EE45}"/>
    <dgm:cxn modelId="{9F4FF42A-703B-4686-ABA1-FB8BA6915A81}" srcId="{59494D34-94C1-4737-9329-99E38D6F13E4}" destId="{EB44CE9D-10DA-4E49-9C34-B92483E20DEA}" srcOrd="0" destOrd="0" parTransId="{B6F3E0BC-95BA-45E9-8817-1C59A80C71EC}" sibTransId="{478D19C0-60FE-41BF-A3DB-2DDE2B100A14}"/>
    <dgm:cxn modelId="{466D90BD-CDEB-43B5-9F60-67687E1D3F65}" srcId="{32C9576C-597D-4D56-9094-A2724721BFE5}" destId="{59494D34-94C1-4737-9329-99E38D6F13E4}" srcOrd="1" destOrd="0" parTransId="{AC8808A1-3B48-40B4-BA6D-119E4CECB2CC}" sibTransId="{556BA772-6F86-42BD-B743-6C778D000C0F}"/>
    <dgm:cxn modelId="{C8F0DE79-5A4F-450A-B206-30D3803387B0}" srcId="{59494D34-94C1-4737-9329-99E38D6F13E4}" destId="{59D50FAB-EF19-4291-BFFE-D95E4F0B3A23}" srcOrd="3" destOrd="0" parTransId="{B40B8DAE-B8FC-45C1-B217-ED088E401D41}" sibTransId="{62E0863A-A510-4778-B3B1-F370AE7EC4D0}"/>
    <dgm:cxn modelId="{AB1BB983-037F-4F61-A7AD-A653204D726C}" srcId="{32C9576C-597D-4D56-9094-A2724721BFE5}" destId="{33042E09-7F98-4EF6-8EB2-70EED5FBB29B}" srcOrd="0" destOrd="0" parTransId="{59B8DCC9-80A4-4DC0-95A3-E76FA0BDD89C}" sibTransId="{CDD9B8DE-A9FE-4BAF-83E4-EF086A6F5EAF}"/>
    <dgm:cxn modelId="{53C2AC2F-BCA1-447F-8C01-347434CD6CD1}" type="presOf" srcId="{B40B8DAE-B8FC-45C1-B217-ED088E401D41}" destId="{5FC74E88-F96B-4F11-A0CF-F50DB705C86A}" srcOrd="0" destOrd="0" presId="urn:microsoft.com/office/officeart/2005/8/layout/hierarchy1"/>
    <dgm:cxn modelId="{57FCE109-6A22-4954-B58F-07BD3D5A7ECE}" type="presParOf" srcId="{E6F311C0-1A1D-45A4-B6CB-DF76965F9B6D}" destId="{0B9AAE1F-AE96-453E-9D51-CF84BE4CD59C}" srcOrd="0" destOrd="0" presId="urn:microsoft.com/office/officeart/2005/8/layout/hierarchy1"/>
    <dgm:cxn modelId="{3BD3AF75-6262-4673-B505-F56D95A9BD06}" type="presParOf" srcId="{0B9AAE1F-AE96-453E-9D51-CF84BE4CD59C}" destId="{BB195EEE-43B2-48B4-9EB9-69196EB53412}" srcOrd="0" destOrd="0" presId="urn:microsoft.com/office/officeart/2005/8/layout/hierarchy1"/>
    <dgm:cxn modelId="{2DE44D45-DF68-44E4-AFE4-D029AC5E854B}" type="presParOf" srcId="{BB195EEE-43B2-48B4-9EB9-69196EB53412}" destId="{3A380CF9-AAD7-4695-B10E-473CA9D774D1}" srcOrd="0" destOrd="0" presId="urn:microsoft.com/office/officeart/2005/8/layout/hierarchy1"/>
    <dgm:cxn modelId="{BEE21941-8D5B-4B41-B962-24D4CF34624D}" type="presParOf" srcId="{BB195EEE-43B2-48B4-9EB9-69196EB53412}" destId="{EBEFAC11-2366-4B66-BA67-574FA8C44505}" srcOrd="1" destOrd="0" presId="urn:microsoft.com/office/officeart/2005/8/layout/hierarchy1"/>
    <dgm:cxn modelId="{9D993CCE-80C2-4B86-BDBC-932CEC506327}" type="presParOf" srcId="{0B9AAE1F-AE96-453E-9D51-CF84BE4CD59C}" destId="{43768386-497D-471A-810E-426B61A41FF9}" srcOrd="1" destOrd="0" presId="urn:microsoft.com/office/officeart/2005/8/layout/hierarchy1"/>
    <dgm:cxn modelId="{1CFAEFD9-176C-4C02-874C-4DC774C9155E}" type="presParOf" srcId="{E6F311C0-1A1D-45A4-B6CB-DF76965F9B6D}" destId="{F9E3782F-8FF4-4FD6-B03A-8DC46CBC3900}" srcOrd="1" destOrd="0" presId="urn:microsoft.com/office/officeart/2005/8/layout/hierarchy1"/>
    <dgm:cxn modelId="{92A98155-878C-4C17-A02B-15BA37C1853E}" type="presParOf" srcId="{F9E3782F-8FF4-4FD6-B03A-8DC46CBC3900}" destId="{26587892-9231-4FBB-B9D4-CFB363096053}" srcOrd="0" destOrd="0" presId="urn:microsoft.com/office/officeart/2005/8/layout/hierarchy1"/>
    <dgm:cxn modelId="{FF96322D-00F6-4E6F-AC7A-E6052DFF2752}" type="presParOf" srcId="{26587892-9231-4FBB-B9D4-CFB363096053}" destId="{B54A41E3-7229-4AB3-8EB0-B67BFBFDFB44}" srcOrd="0" destOrd="0" presId="urn:microsoft.com/office/officeart/2005/8/layout/hierarchy1"/>
    <dgm:cxn modelId="{81CF9A67-A17E-4B33-BB7A-597BA27C008F}" type="presParOf" srcId="{26587892-9231-4FBB-B9D4-CFB363096053}" destId="{99AA32D3-5F65-4C81-8D32-54DA8E1FA917}" srcOrd="1" destOrd="0" presId="urn:microsoft.com/office/officeart/2005/8/layout/hierarchy1"/>
    <dgm:cxn modelId="{AA5FFE8C-99BA-4D59-B9FF-914533063AB8}" type="presParOf" srcId="{F9E3782F-8FF4-4FD6-B03A-8DC46CBC3900}" destId="{821006BF-50F3-49C2-9C75-7568E8E81A36}" srcOrd="1" destOrd="0" presId="urn:microsoft.com/office/officeart/2005/8/layout/hierarchy1"/>
    <dgm:cxn modelId="{00BC556F-2F7A-4776-A360-56B54B2390B7}" type="presParOf" srcId="{821006BF-50F3-49C2-9C75-7568E8E81A36}" destId="{9AFA3E3A-0BF6-43F7-B5C4-C0C1510B180F}" srcOrd="0" destOrd="0" presId="urn:microsoft.com/office/officeart/2005/8/layout/hierarchy1"/>
    <dgm:cxn modelId="{B2DA25C8-D71C-4959-8D77-5B26A1D30AF3}" type="presParOf" srcId="{821006BF-50F3-49C2-9C75-7568E8E81A36}" destId="{9A561956-4B6C-42EB-B80A-B256A618B6C1}" srcOrd="1" destOrd="0" presId="urn:microsoft.com/office/officeart/2005/8/layout/hierarchy1"/>
    <dgm:cxn modelId="{6CCC18E2-D8F8-4264-B985-0BB35401CA68}" type="presParOf" srcId="{9A561956-4B6C-42EB-B80A-B256A618B6C1}" destId="{8625E1AE-55C7-42BF-B841-008E23045CAC}" srcOrd="0" destOrd="0" presId="urn:microsoft.com/office/officeart/2005/8/layout/hierarchy1"/>
    <dgm:cxn modelId="{DA8CE75B-1557-4613-9BE5-63FC11165025}" type="presParOf" srcId="{8625E1AE-55C7-42BF-B841-008E23045CAC}" destId="{0DDD9E58-C19D-4DF7-BEE5-021C9F008B5A}" srcOrd="0" destOrd="0" presId="urn:microsoft.com/office/officeart/2005/8/layout/hierarchy1"/>
    <dgm:cxn modelId="{ED6DAF44-81F7-4890-866C-FF085AE31F45}" type="presParOf" srcId="{8625E1AE-55C7-42BF-B841-008E23045CAC}" destId="{01A7EB9E-16FC-4807-9471-C2CEAD7DF004}" srcOrd="1" destOrd="0" presId="urn:microsoft.com/office/officeart/2005/8/layout/hierarchy1"/>
    <dgm:cxn modelId="{C4F12E7D-8117-4B40-929A-A7591F15AF7C}" type="presParOf" srcId="{9A561956-4B6C-42EB-B80A-B256A618B6C1}" destId="{03AAEFA2-42ED-4C3B-A840-115CDCCB3240}" srcOrd="1" destOrd="0" presId="urn:microsoft.com/office/officeart/2005/8/layout/hierarchy1"/>
    <dgm:cxn modelId="{3225570A-014D-4DE1-8F78-35D7425287BB}" type="presParOf" srcId="{821006BF-50F3-49C2-9C75-7568E8E81A36}" destId="{1390151D-B898-46F0-AD0D-A9222F5E744E}" srcOrd="2" destOrd="0" presId="urn:microsoft.com/office/officeart/2005/8/layout/hierarchy1"/>
    <dgm:cxn modelId="{F3F6E553-9775-4B2C-9391-DCA187CAD3F8}" type="presParOf" srcId="{821006BF-50F3-49C2-9C75-7568E8E81A36}" destId="{73CC65BD-2A33-46E3-B63F-B5332ADCB1DB}" srcOrd="3" destOrd="0" presId="urn:microsoft.com/office/officeart/2005/8/layout/hierarchy1"/>
    <dgm:cxn modelId="{69BA1233-CE96-47D2-AA52-4D3F21BDD528}" type="presParOf" srcId="{73CC65BD-2A33-46E3-B63F-B5332ADCB1DB}" destId="{3840BDE0-3166-4189-A419-52B41F1020B7}" srcOrd="0" destOrd="0" presId="urn:microsoft.com/office/officeart/2005/8/layout/hierarchy1"/>
    <dgm:cxn modelId="{4BDA6136-E627-4D8E-8812-746C78F15762}" type="presParOf" srcId="{3840BDE0-3166-4189-A419-52B41F1020B7}" destId="{813EB5A0-FCEF-49F7-994B-96E3E9758A54}" srcOrd="0" destOrd="0" presId="urn:microsoft.com/office/officeart/2005/8/layout/hierarchy1"/>
    <dgm:cxn modelId="{9DB9634C-25A5-44A6-9C8E-8EEF37240D62}" type="presParOf" srcId="{3840BDE0-3166-4189-A419-52B41F1020B7}" destId="{8ACF428A-7E24-46D8-9F9C-1BC51775258A}" srcOrd="1" destOrd="0" presId="urn:microsoft.com/office/officeart/2005/8/layout/hierarchy1"/>
    <dgm:cxn modelId="{12E4BEDE-42A0-4A5F-A3A8-FEBDD4949AE9}" type="presParOf" srcId="{73CC65BD-2A33-46E3-B63F-B5332ADCB1DB}" destId="{D53433D3-0E6C-42BB-AE8D-CADDAFE2DAA6}" srcOrd="1" destOrd="0" presId="urn:microsoft.com/office/officeart/2005/8/layout/hierarchy1"/>
    <dgm:cxn modelId="{4494A564-CC08-4163-9385-C05BD1B6CD2B}" type="presParOf" srcId="{821006BF-50F3-49C2-9C75-7568E8E81A36}" destId="{F89B833D-7B57-4FC1-BB88-8F3C19306369}" srcOrd="4" destOrd="0" presId="urn:microsoft.com/office/officeart/2005/8/layout/hierarchy1"/>
    <dgm:cxn modelId="{3EE1B99C-3537-462D-9A73-FA24EBF1B81A}" type="presParOf" srcId="{821006BF-50F3-49C2-9C75-7568E8E81A36}" destId="{653D0C7B-E3FE-40A1-AC9A-23D8E447C361}" srcOrd="5" destOrd="0" presId="urn:microsoft.com/office/officeart/2005/8/layout/hierarchy1"/>
    <dgm:cxn modelId="{64AA49C2-5CEE-4499-8BAD-72072D16CAEF}" type="presParOf" srcId="{653D0C7B-E3FE-40A1-AC9A-23D8E447C361}" destId="{E0AFB3BE-8828-42E4-A246-C834181AAFDE}" srcOrd="0" destOrd="0" presId="urn:microsoft.com/office/officeart/2005/8/layout/hierarchy1"/>
    <dgm:cxn modelId="{B5A9F4F5-4B18-4358-9AE4-A16DB066F065}" type="presParOf" srcId="{E0AFB3BE-8828-42E4-A246-C834181AAFDE}" destId="{49A291BB-EA0F-4A68-96B1-89FDA321657C}" srcOrd="0" destOrd="0" presId="urn:microsoft.com/office/officeart/2005/8/layout/hierarchy1"/>
    <dgm:cxn modelId="{1CA2C58E-161F-4A54-9319-8F074E47A02D}" type="presParOf" srcId="{E0AFB3BE-8828-42E4-A246-C834181AAFDE}" destId="{CA6F7B8B-EC11-4645-B9C3-AEAFD1BDACC9}" srcOrd="1" destOrd="0" presId="urn:microsoft.com/office/officeart/2005/8/layout/hierarchy1"/>
    <dgm:cxn modelId="{B5F383DA-D738-4283-9C67-6CA155D44235}" type="presParOf" srcId="{653D0C7B-E3FE-40A1-AC9A-23D8E447C361}" destId="{970CE240-DC93-48F2-BB6C-28AB93A77F49}" srcOrd="1" destOrd="0" presId="urn:microsoft.com/office/officeart/2005/8/layout/hierarchy1"/>
    <dgm:cxn modelId="{3C22114F-C3E6-4E51-AED9-388B789E24A3}" type="presParOf" srcId="{821006BF-50F3-49C2-9C75-7568E8E81A36}" destId="{5FC74E88-F96B-4F11-A0CF-F50DB705C86A}" srcOrd="6" destOrd="0" presId="urn:microsoft.com/office/officeart/2005/8/layout/hierarchy1"/>
    <dgm:cxn modelId="{95E80B94-7AB2-4D17-8B7D-CFBA247BF5B9}" type="presParOf" srcId="{821006BF-50F3-49C2-9C75-7568E8E81A36}" destId="{E26E421B-5C3B-4E42-8D19-BB4C5B3FA684}" srcOrd="7" destOrd="0" presId="urn:microsoft.com/office/officeart/2005/8/layout/hierarchy1"/>
    <dgm:cxn modelId="{90641A72-3C73-4B0B-9F59-26EF937AAFF7}" type="presParOf" srcId="{E26E421B-5C3B-4E42-8D19-BB4C5B3FA684}" destId="{48EC92E5-AB1B-4C8B-9DE8-BC39912BA69A}" srcOrd="0" destOrd="0" presId="urn:microsoft.com/office/officeart/2005/8/layout/hierarchy1"/>
    <dgm:cxn modelId="{C2BD7D00-FAB9-4E94-B8C2-3A2BAA88797A}" type="presParOf" srcId="{48EC92E5-AB1B-4C8B-9DE8-BC39912BA69A}" destId="{673BFF8B-1F53-4CA3-92A2-7077119408AF}" srcOrd="0" destOrd="0" presId="urn:microsoft.com/office/officeart/2005/8/layout/hierarchy1"/>
    <dgm:cxn modelId="{AB8044AD-3D7F-452C-86E4-7EB717893B29}" type="presParOf" srcId="{48EC92E5-AB1B-4C8B-9DE8-BC39912BA69A}" destId="{2F6C02D8-3A72-4566-BA83-8030E4743525}" srcOrd="1" destOrd="0" presId="urn:microsoft.com/office/officeart/2005/8/layout/hierarchy1"/>
    <dgm:cxn modelId="{56A8932C-D0B6-4B76-A8AA-8AD3A53219A6}" type="presParOf" srcId="{E26E421B-5C3B-4E42-8D19-BB4C5B3FA684}" destId="{DA037D49-BBFC-4AD5-9041-24D5D325B9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86D66-9A08-46B9-8480-1AF88F53AE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D72B09-BC0A-4876-B5A2-B39758662C4A}">
      <dgm:prSet/>
      <dgm:spPr/>
      <dgm:t>
        <a:bodyPr/>
        <a:lstStyle/>
        <a:p>
          <a:r>
            <a:rPr lang="cs-CZ"/>
            <a:t>milostné verše věnované jediné ženě (radost i zklamání)</a:t>
          </a:r>
          <a:endParaRPr lang="en-US"/>
        </a:p>
      </dgm:t>
    </dgm:pt>
    <dgm:pt modelId="{C7041CA1-D93D-4671-97B6-9F8C5CA1221F}" type="parTrans" cxnId="{1DFE4EE3-5BDD-49D1-B239-B2649B514F89}">
      <dgm:prSet/>
      <dgm:spPr/>
      <dgm:t>
        <a:bodyPr/>
        <a:lstStyle/>
        <a:p>
          <a:endParaRPr lang="en-US"/>
        </a:p>
      </dgm:t>
    </dgm:pt>
    <dgm:pt modelId="{34823ED7-028E-4858-8492-7EBE1E780277}" type="sibTrans" cxnId="{1DFE4EE3-5BDD-49D1-B239-B2649B514F89}">
      <dgm:prSet/>
      <dgm:spPr/>
      <dgm:t>
        <a:bodyPr/>
        <a:lstStyle/>
        <a:p>
          <a:endParaRPr lang="en-US"/>
        </a:p>
      </dgm:t>
    </dgm:pt>
    <dgm:pt modelId="{8ACFA634-1DCC-4865-AE5E-25A5AA1858E3}">
      <dgm:prSet/>
      <dgm:spPr/>
      <dgm:t>
        <a:bodyPr/>
        <a:lstStyle/>
        <a:p>
          <a:r>
            <a:rPr lang="cs-CZ"/>
            <a:t>pochyby o skutečné existenci </a:t>
          </a:r>
          <a:endParaRPr lang="en-US"/>
        </a:p>
      </dgm:t>
    </dgm:pt>
    <dgm:pt modelId="{1053D062-5615-45FB-87A1-7E761A45257F}" type="parTrans" cxnId="{EEC15699-C37F-47BB-8FE7-2BD881AB44E3}">
      <dgm:prSet/>
      <dgm:spPr/>
      <dgm:t>
        <a:bodyPr/>
        <a:lstStyle/>
        <a:p>
          <a:endParaRPr lang="en-US"/>
        </a:p>
      </dgm:t>
    </dgm:pt>
    <dgm:pt modelId="{86359D30-B9EF-40AC-9785-B41480FDEB76}" type="sibTrans" cxnId="{EEC15699-C37F-47BB-8FE7-2BD881AB44E3}">
      <dgm:prSet/>
      <dgm:spPr/>
      <dgm:t>
        <a:bodyPr/>
        <a:lstStyle/>
        <a:p>
          <a:endParaRPr lang="en-US"/>
        </a:p>
      </dgm:t>
    </dgm:pt>
    <dgm:pt modelId="{6C9EC66B-359E-430C-B540-9343924D7838}">
      <dgm:prSet/>
      <dgm:spPr/>
      <dgm:t>
        <a:bodyPr/>
        <a:lstStyle/>
        <a:p>
          <a:r>
            <a:rPr lang="cs-CZ"/>
            <a:t>vyjádření ženské krásy, cudnosti, ušlechtilosti</a:t>
          </a:r>
          <a:endParaRPr lang="en-US"/>
        </a:p>
      </dgm:t>
    </dgm:pt>
    <dgm:pt modelId="{0EEE6921-88DC-44D8-ACF0-EB137BEB6E48}" type="parTrans" cxnId="{1FC67CA9-BC97-40D8-A593-9672A7C9142A}">
      <dgm:prSet/>
      <dgm:spPr/>
      <dgm:t>
        <a:bodyPr/>
        <a:lstStyle/>
        <a:p>
          <a:endParaRPr lang="en-US"/>
        </a:p>
      </dgm:t>
    </dgm:pt>
    <dgm:pt modelId="{C052FFA1-50F3-485F-A1D5-04B297D23E40}" type="sibTrans" cxnId="{1FC67CA9-BC97-40D8-A593-9672A7C9142A}">
      <dgm:prSet/>
      <dgm:spPr/>
      <dgm:t>
        <a:bodyPr/>
        <a:lstStyle/>
        <a:p>
          <a:endParaRPr lang="en-US"/>
        </a:p>
      </dgm:t>
    </dgm:pt>
    <dgm:pt modelId="{5765B25F-5983-457E-B24D-5A8BB61E09AF}">
      <dgm:prSet/>
      <dgm:spPr/>
      <dgm:t>
        <a:bodyPr/>
        <a:lstStyle/>
        <a:p>
          <a:r>
            <a:rPr lang="cs-CZ"/>
            <a:t>tvůrce sonetu – znělky</a:t>
          </a:r>
          <a:endParaRPr lang="en-US"/>
        </a:p>
      </dgm:t>
    </dgm:pt>
    <dgm:pt modelId="{876FFAD1-8B7D-4731-A7E7-D3EA08207418}" type="parTrans" cxnId="{971B9390-4728-4B4D-BFA6-8CC7D70DD614}">
      <dgm:prSet/>
      <dgm:spPr/>
      <dgm:t>
        <a:bodyPr/>
        <a:lstStyle/>
        <a:p>
          <a:endParaRPr lang="en-US"/>
        </a:p>
      </dgm:t>
    </dgm:pt>
    <dgm:pt modelId="{16D535B2-D77D-4B6A-ADF4-4FBA0D36E65F}" type="sibTrans" cxnId="{971B9390-4728-4B4D-BFA6-8CC7D70DD614}">
      <dgm:prSet/>
      <dgm:spPr/>
      <dgm:t>
        <a:bodyPr/>
        <a:lstStyle/>
        <a:p>
          <a:endParaRPr lang="en-US"/>
        </a:p>
      </dgm:t>
    </dgm:pt>
    <dgm:pt modelId="{77CAB6E7-A840-418D-91AF-9B47D9333B46}">
      <dgm:prSet/>
      <dgm:spPr/>
      <dgm:t>
        <a:bodyPr/>
        <a:lstStyle/>
        <a:p>
          <a:r>
            <a:rPr lang="cs-CZ"/>
            <a:t>14 veršů (4+4+3+3), pravidelný rým  abba,abab</a:t>
          </a:r>
          <a:endParaRPr lang="en-US"/>
        </a:p>
      </dgm:t>
    </dgm:pt>
    <dgm:pt modelId="{2AA0955D-3F1C-4B54-9CDC-F86A563DCA8C}" type="parTrans" cxnId="{8E135EF4-7832-4CE0-B623-5D99BA9943C8}">
      <dgm:prSet/>
      <dgm:spPr/>
      <dgm:t>
        <a:bodyPr/>
        <a:lstStyle/>
        <a:p>
          <a:endParaRPr lang="en-US"/>
        </a:p>
      </dgm:t>
    </dgm:pt>
    <dgm:pt modelId="{F66360FA-7150-4E6C-BCD6-6EA6509D134D}" type="sibTrans" cxnId="{8E135EF4-7832-4CE0-B623-5D99BA9943C8}">
      <dgm:prSet/>
      <dgm:spPr/>
      <dgm:t>
        <a:bodyPr/>
        <a:lstStyle/>
        <a:p>
          <a:endParaRPr lang="en-US"/>
        </a:p>
      </dgm:t>
    </dgm:pt>
    <dgm:pt modelId="{E6733B43-083E-4AE9-981A-220DB1B1FA87}" type="pres">
      <dgm:prSet presAssocID="{D9486D66-9A08-46B9-8480-1AF88F53AE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A424952-BB07-48CB-9622-82B16703C441}" type="pres">
      <dgm:prSet presAssocID="{A9D72B09-BC0A-4876-B5A2-B39758662C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C08B1F-7186-438D-9335-6B027EDF312F}" type="pres">
      <dgm:prSet presAssocID="{34823ED7-028E-4858-8492-7EBE1E780277}" presName="spacer" presStyleCnt="0"/>
      <dgm:spPr/>
    </dgm:pt>
    <dgm:pt modelId="{E6860768-CC24-45AA-BCCC-BB0B5A141B6B}" type="pres">
      <dgm:prSet presAssocID="{8ACFA634-1DCC-4865-AE5E-25A5AA1858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0E1F92-CBF1-4C23-A068-B64298DEB8FD}" type="pres">
      <dgm:prSet presAssocID="{86359D30-B9EF-40AC-9785-B41480FDEB76}" presName="spacer" presStyleCnt="0"/>
      <dgm:spPr/>
    </dgm:pt>
    <dgm:pt modelId="{2412E289-7CA5-469C-BE90-CF52B8B5C85C}" type="pres">
      <dgm:prSet presAssocID="{6C9EC66B-359E-430C-B540-9343924D783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75663A-AFE5-4A16-968E-5822FBDBDE32}" type="pres">
      <dgm:prSet presAssocID="{C052FFA1-50F3-485F-A1D5-04B297D23E40}" presName="spacer" presStyleCnt="0"/>
      <dgm:spPr/>
    </dgm:pt>
    <dgm:pt modelId="{0FDBE884-8EE4-4C32-BA8C-7A73CE2DDB8D}" type="pres">
      <dgm:prSet presAssocID="{5765B25F-5983-457E-B24D-5A8BB61E09A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9224D-8169-4915-9F00-1394A93B9FDB}" type="pres">
      <dgm:prSet presAssocID="{16D535B2-D77D-4B6A-ADF4-4FBA0D36E65F}" presName="spacer" presStyleCnt="0"/>
      <dgm:spPr/>
    </dgm:pt>
    <dgm:pt modelId="{73EC6116-7CC5-466D-8CEF-10BA839FAC1B}" type="pres">
      <dgm:prSet presAssocID="{77CAB6E7-A840-418D-91AF-9B47D9333B4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C15699-C37F-47BB-8FE7-2BD881AB44E3}" srcId="{D9486D66-9A08-46B9-8480-1AF88F53AEC1}" destId="{8ACFA634-1DCC-4865-AE5E-25A5AA1858E3}" srcOrd="1" destOrd="0" parTransId="{1053D062-5615-45FB-87A1-7E761A45257F}" sibTransId="{86359D30-B9EF-40AC-9785-B41480FDEB76}"/>
    <dgm:cxn modelId="{90D199FE-2A7D-458C-B600-9CEB213E13AC}" type="presOf" srcId="{77CAB6E7-A840-418D-91AF-9B47D9333B46}" destId="{73EC6116-7CC5-466D-8CEF-10BA839FAC1B}" srcOrd="0" destOrd="0" presId="urn:microsoft.com/office/officeart/2005/8/layout/vList2"/>
    <dgm:cxn modelId="{3F946B40-58D8-435D-A38B-B6ABE2643225}" type="presOf" srcId="{A9D72B09-BC0A-4876-B5A2-B39758662C4A}" destId="{4A424952-BB07-48CB-9622-82B16703C441}" srcOrd="0" destOrd="0" presId="urn:microsoft.com/office/officeart/2005/8/layout/vList2"/>
    <dgm:cxn modelId="{8E135EF4-7832-4CE0-B623-5D99BA9943C8}" srcId="{D9486D66-9A08-46B9-8480-1AF88F53AEC1}" destId="{77CAB6E7-A840-418D-91AF-9B47D9333B46}" srcOrd="4" destOrd="0" parTransId="{2AA0955D-3F1C-4B54-9CDC-F86A563DCA8C}" sibTransId="{F66360FA-7150-4E6C-BCD6-6EA6509D134D}"/>
    <dgm:cxn modelId="{0A2A4728-BA85-43C7-8615-5CBA9527E2E8}" type="presOf" srcId="{6C9EC66B-359E-430C-B540-9343924D7838}" destId="{2412E289-7CA5-469C-BE90-CF52B8B5C85C}" srcOrd="0" destOrd="0" presId="urn:microsoft.com/office/officeart/2005/8/layout/vList2"/>
    <dgm:cxn modelId="{618DFD10-3AE4-4FFA-939E-D73C1BDEBD31}" type="presOf" srcId="{D9486D66-9A08-46B9-8480-1AF88F53AEC1}" destId="{E6733B43-083E-4AE9-981A-220DB1B1FA87}" srcOrd="0" destOrd="0" presId="urn:microsoft.com/office/officeart/2005/8/layout/vList2"/>
    <dgm:cxn modelId="{28D55188-A031-4DCB-AB81-6C3748ADADB1}" type="presOf" srcId="{8ACFA634-1DCC-4865-AE5E-25A5AA1858E3}" destId="{E6860768-CC24-45AA-BCCC-BB0B5A141B6B}" srcOrd="0" destOrd="0" presId="urn:microsoft.com/office/officeart/2005/8/layout/vList2"/>
    <dgm:cxn modelId="{1FC67CA9-BC97-40D8-A593-9672A7C9142A}" srcId="{D9486D66-9A08-46B9-8480-1AF88F53AEC1}" destId="{6C9EC66B-359E-430C-B540-9343924D7838}" srcOrd="2" destOrd="0" parTransId="{0EEE6921-88DC-44D8-ACF0-EB137BEB6E48}" sibTransId="{C052FFA1-50F3-485F-A1D5-04B297D23E40}"/>
    <dgm:cxn modelId="{1CA68EE1-6EDD-44C3-A6A7-89086AA2467D}" type="presOf" srcId="{5765B25F-5983-457E-B24D-5A8BB61E09AF}" destId="{0FDBE884-8EE4-4C32-BA8C-7A73CE2DDB8D}" srcOrd="0" destOrd="0" presId="urn:microsoft.com/office/officeart/2005/8/layout/vList2"/>
    <dgm:cxn modelId="{1DFE4EE3-5BDD-49D1-B239-B2649B514F89}" srcId="{D9486D66-9A08-46B9-8480-1AF88F53AEC1}" destId="{A9D72B09-BC0A-4876-B5A2-B39758662C4A}" srcOrd="0" destOrd="0" parTransId="{C7041CA1-D93D-4671-97B6-9F8C5CA1221F}" sibTransId="{34823ED7-028E-4858-8492-7EBE1E780277}"/>
    <dgm:cxn modelId="{971B9390-4728-4B4D-BFA6-8CC7D70DD614}" srcId="{D9486D66-9A08-46B9-8480-1AF88F53AEC1}" destId="{5765B25F-5983-457E-B24D-5A8BB61E09AF}" srcOrd="3" destOrd="0" parTransId="{876FFAD1-8B7D-4731-A7E7-D3EA08207418}" sibTransId="{16D535B2-D77D-4B6A-ADF4-4FBA0D36E65F}"/>
    <dgm:cxn modelId="{3E1A9467-DCB5-4340-A4F7-5668BE3EFAF8}" type="presParOf" srcId="{E6733B43-083E-4AE9-981A-220DB1B1FA87}" destId="{4A424952-BB07-48CB-9622-82B16703C441}" srcOrd="0" destOrd="0" presId="urn:microsoft.com/office/officeart/2005/8/layout/vList2"/>
    <dgm:cxn modelId="{6E78F0F3-14EB-4ABD-A80E-158C2A0A7B83}" type="presParOf" srcId="{E6733B43-083E-4AE9-981A-220DB1B1FA87}" destId="{B1C08B1F-7186-438D-9335-6B027EDF312F}" srcOrd="1" destOrd="0" presId="urn:microsoft.com/office/officeart/2005/8/layout/vList2"/>
    <dgm:cxn modelId="{5DCA2693-D968-4AAA-A674-BEF08BC370E2}" type="presParOf" srcId="{E6733B43-083E-4AE9-981A-220DB1B1FA87}" destId="{E6860768-CC24-45AA-BCCC-BB0B5A141B6B}" srcOrd="2" destOrd="0" presId="urn:microsoft.com/office/officeart/2005/8/layout/vList2"/>
    <dgm:cxn modelId="{2F06A66C-34B2-4EBF-B708-F36A86AE94E8}" type="presParOf" srcId="{E6733B43-083E-4AE9-981A-220DB1B1FA87}" destId="{260E1F92-CBF1-4C23-A068-B64298DEB8FD}" srcOrd="3" destOrd="0" presId="urn:microsoft.com/office/officeart/2005/8/layout/vList2"/>
    <dgm:cxn modelId="{FED608BE-041D-4493-B015-D173C9CE333C}" type="presParOf" srcId="{E6733B43-083E-4AE9-981A-220DB1B1FA87}" destId="{2412E289-7CA5-469C-BE90-CF52B8B5C85C}" srcOrd="4" destOrd="0" presId="urn:microsoft.com/office/officeart/2005/8/layout/vList2"/>
    <dgm:cxn modelId="{43786ED9-3ED8-4329-8D4F-A19D38EE6514}" type="presParOf" srcId="{E6733B43-083E-4AE9-981A-220DB1B1FA87}" destId="{7C75663A-AFE5-4A16-968E-5822FBDBDE32}" srcOrd="5" destOrd="0" presId="urn:microsoft.com/office/officeart/2005/8/layout/vList2"/>
    <dgm:cxn modelId="{6A6CE3CF-080C-4F4D-9A10-6E79D47F7AE0}" type="presParOf" srcId="{E6733B43-083E-4AE9-981A-220DB1B1FA87}" destId="{0FDBE884-8EE4-4C32-BA8C-7A73CE2DDB8D}" srcOrd="6" destOrd="0" presId="urn:microsoft.com/office/officeart/2005/8/layout/vList2"/>
    <dgm:cxn modelId="{DDAD6AC3-CA98-4575-80FA-7F58F5EB19FE}" type="presParOf" srcId="{E6733B43-083E-4AE9-981A-220DB1B1FA87}" destId="{BDD9224D-8169-4915-9F00-1394A93B9FDB}" srcOrd="7" destOrd="0" presId="urn:microsoft.com/office/officeart/2005/8/layout/vList2"/>
    <dgm:cxn modelId="{2FF3B45B-CCAD-4E30-AEBF-A2E15FEEB1E1}" type="presParOf" srcId="{E6733B43-083E-4AE9-981A-220DB1B1FA87}" destId="{73EC6116-7CC5-466D-8CEF-10BA839FAC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A6E55C-4DB6-41D6-974B-69AF477596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98C653-98F7-48A5-81BC-A74792B3594B}">
      <dgm:prSet/>
      <dgm:spPr/>
      <dgm:t>
        <a:bodyPr/>
        <a:lstStyle/>
        <a:p>
          <a:r>
            <a:rPr lang="cs-CZ"/>
            <a:t>Vítězslav Nezval -   52 hořkých balad věčného studenta Roberta Davida </a:t>
          </a:r>
          <a:endParaRPr lang="en-US"/>
        </a:p>
      </dgm:t>
    </dgm:pt>
    <dgm:pt modelId="{BE2EB79C-C56B-4BBF-9169-D42C1DAA77B6}" type="parTrans" cxnId="{48259B45-E00B-491C-BA82-E88379BBDDA4}">
      <dgm:prSet/>
      <dgm:spPr/>
      <dgm:t>
        <a:bodyPr/>
        <a:lstStyle/>
        <a:p>
          <a:endParaRPr lang="en-US"/>
        </a:p>
      </dgm:t>
    </dgm:pt>
    <dgm:pt modelId="{D327CD50-EF5B-4D77-92EF-5DBBF322756D}" type="sibTrans" cxnId="{48259B45-E00B-491C-BA82-E88379BBDDA4}">
      <dgm:prSet/>
      <dgm:spPr/>
      <dgm:t>
        <a:bodyPr/>
        <a:lstStyle/>
        <a:p>
          <a:endParaRPr lang="en-US"/>
        </a:p>
      </dgm:t>
    </dgm:pt>
    <dgm:pt modelId="{0747093D-7E62-4B86-BBCA-8C5237BFF8F1}">
      <dgm:prSet/>
      <dgm:spPr/>
      <dgm:t>
        <a:bodyPr/>
        <a:lstStyle/>
        <a:p>
          <a:r>
            <a:rPr lang="cs-CZ"/>
            <a:t>Voskovec a Werich  -     Balada z hadrů  </a:t>
          </a:r>
          <a:endParaRPr lang="en-US"/>
        </a:p>
      </dgm:t>
    </dgm:pt>
    <dgm:pt modelId="{B9E40BAC-893D-44E5-8E74-E74BE77EBE94}" type="parTrans" cxnId="{7B827C2A-2CB1-4AB2-97DC-C4FE11AD7D27}">
      <dgm:prSet/>
      <dgm:spPr/>
      <dgm:t>
        <a:bodyPr/>
        <a:lstStyle/>
        <a:p>
          <a:endParaRPr lang="en-US"/>
        </a:p>
      </dgm:t>
    </dgm:pt>
    <dgm:pt modelId="{FA076BE2-CFBA-496E-A795-CE9628284880}" type="sibTrans" cxnId="{7B827C2A-2CB1-4AB2-97DC-C4FE11AD7D27}">
      <dgm:prSet/>
      <dgm:spPr/>
      <dgm:t>
        <a:bodyPr/>
        <a:lstStyle/>
        <a:p>
          <a:endParaRPr lang="en-US"/>
        </a:p>
      </dgm:t>
    </dgm:pt>
    <dgm:pt modelId="{9A6D3540-C3E8-4E6F-A1D3-A422535B98F0}">
      <dgm:prSet/>
      <dgm:spPr/>
      <dgm:t>
        <a:bodyPr/>
        <a:lstStyle/>
        <a:p>
          <a:r>
            <a:rPr lang="cs-CZ"/>
            <a:t>Jarmila Loukotková  -    Navzdory básník zpívá </a:t>
          </a:r>
          <a:endParaRPr lang="en-US"/>
        </a:p>
      </dgm:t>
    </dgm:pt>
    <dgm:pt modelId="{7EC00BB0-0B1B-411B-BC9F-4CC6C64C02EE}" type="parTrans" cxnId="{736E54E1-5311-449B-A7B3-CCD433C67738}">
      <dgm:prSet/>
      <dgm:spPr/>
      <dgm:t>
        <a:bodyPr/>
        <a:lstStyle/>
        <a:p>
          <a:endParaRPr lang="en-US"/>
        </a:p>
      </dgm:t>
    </dgm:pt>
    <dgm:pt modelId="{BB5E5399-666E-4FEB-ADDA-14D71837A75C}" type="sibTrans" cxnId="{736E54E1-5311-449B-A7B3-CCD433C67738}">
      <dgm:prSet/>
      <dgm:spPr/>
      <dgm:t>
        <a:bodyPr/>
        <a:lstStyle/>
        <a:p>
          <a:endParaRPr lang="en-US"/>
        </a:p>
      </dgm:t>
    </dgm:pt>
    <dgm:pt modelId="{790F8256-6E42-4D23-9664-C494C0746F12}">
      <dgm:prSet/>
      <dgm:spPr/>
      <dgm:t>
        <a:bodyPr/>
        <a:lstStyle/>
        <a:p>
          <a:r>
            <a:rPr lang="cs-CZ"/>
            <a:t>Michal Horáček       Kudykam (veršované libreto)</a:t>
          </a:r>
          <a:endParaRPr lang="en-US"/>
        </a:p>
      </dgm:t>
    </dgm:pt>
    <dgm:pt modelId="{CCA188C3-3F88-4A8D-AAD9-C0AAE1561E49}" type="parTrans" cxnId="{DF5CFFEF-BA9A-48B7-A52F-22A21C72C983}">
      <dgm:prSet/>
      <dgm:spPr/>
      <dgm:t>
        <a:bodyPr/>
        <a:lstStyle/>
        <a:p>
          <a:endParaRPr lang="en-US"/>
        </a:p>
      </dgm:t>
    </dgm:pt>
    <dgm:pt modelId="{C9455F09-0EDE-4663-A38B-961D9B7E2C27}" type="sibTrans" cxnId="{DF5CFFEF-BA9A-48B7-A52F-22A21C72C983}">
      <dgm:prSet/>
      <dgm:spPr/>
      <dgm:t>
        <a:bodyPr/>
        <a:lstStyle/>
        <a:p>
          <a:endParaRPr lang="en-US"/>
        </a:p>
      </dgm:t>
    </dgm:pt>
    <dgm:pt modelId="{B7211517-05D9-4E3E-8F15-F7373F4B6AA4}">
      <dgm:prSet/>
      <dgm:spPr/>
      <dgm:t>
        <a:bodyPr/>
        <a:lstStyle/>
        <a:p>
          <a:r>
            <a:rPr lang="cs-CZ"/>
            <a:t>Obdivovatelé Villona: F. Rabelais, H.Heine, P. Verlaine   </a:t>
          </a:r>
          <a:endParaRPr lang="en-US"/>
        </a:p>
      </dgm:t>
    </dgm:pt>
    <dgm:pt modelId="{FD24589C-C5F2-4581-86EA-03C957388FB8}" type="parTrans" cxnId="{CC7D8DC4-1A68-49E8-8A84-22F9B81D15AF}">
      <dgm:prSet/>
      <dgm:spPr/>
      <dgm:t>
        <a:bodyPr/>
        <a:lstStyle/>
        <a:p>
          <a:endParaRPr lang="en-US"/>
        </a:p>
      </dgm:t>
    </dgm:pt>
    <dgm:pt modelId="{DDB2112E-AFD7-4E28-BF69-CCE74E698CB0}" type="sibTrans" cxnId="{CC7D8DC4-1A68-49E8-8A84-22F9B81D15AF}">
      <dgm:prSet/>
      <dgm:spPr/>
      <dgm:t>
        <a:bodyPr/>
        <a:lstStyle/>
        <a:p>
          <a:endParaRPr lang="en-US"/>
        </a:p>
      </dgm:t>
    </dgm:pt>
    <dgm:pt modelId="{A74B8457-8F22-4788-B116-AE4A2504034A}" type="pres">
      <dgm:prSet presAssocID="{A1A6E55C-4DB6-41D6-974B-69AF477596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BAEC3BD-CA2D-4A91-A819-7DDA268C70D7}" type="pres">
      <dgm:prSet presAssocID="{5A98C653-98F7-48A5-81BC-A74792B3594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20D2C7-9F1E-4B76-80E6-5DB65CC4D53E}" type="pres">
      <dgm:prSet presAssocID="{D327CD50-EF5B-4D77-92EF-5DBBF322756D}" presName="spacer" presStyleCnt="0"/>
      <dgm:spPr/>
    </dgm:pt>
    <dgm:pt modelId="{C51D4D05-0A5D-4688-8759-390AD6A06294}" type="pres">
      <dgm:prSet presAssocID="{0747093D-7E62-4B86-BBCA-8C5237BFF8F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871F18-C114-46C1-BC7B-5AA22089AE5C}" type="pres">
      <dgm:prSet presAssocID="{FA076BE2-CFBA-496E-A795-CE9628284880}" presName="spacer" presStyleCnt="0"/>
      <dgm:spPr/>
    </dgm:pt>
    <dgm:pt modelId="{F6F3620F-5672-49F4-B907-75B4AB650CF1}" type="pres">
      <dgm:prSet presAssocID="{9A6D3540-C3E8-4E6F-A1D3-A422535B98F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573287-EF43-4BA7-8DBA-0D13508F7E61}" type="pres">
      <dgm:prSet presAssocID="{BB5E5399-666E-4FEB-ADDA-14D71837A75C}" presName="spacer" presStyleCnt="0"/>
      <dgm:spPr/>
    </dgm:pt>
    <dgm:pt modelId="{830304FD-14A3-499B-BCCA-C4991872C729}" type="pres">
      <dgm:prSet presAssocID="{790F8256-6E42-4D23-9664-C494C0746F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2251F2-64D0-475C-B71D-972D7582A0ED}" type="pres">
      <dgm:prSet presAssocID="{C9455F09-0EDE-4663-A38B-961D9B7E2C27}" presName="spacer" presStyleCnt="0"/>
      <dgm:spPr/>
    </dgm:pt>
    <dgm:pt modelId="{97833BD1-5980-4184-A375-8E97914604F7}" type="pres">
      <dgm:prSet presAssocID="{B7211517-05D9-4E3E-8F15-F7373F4B6AA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D1887E4-63D7-47C8-BDFC-F8C69C424F7C}" type="presOf" srcId="{A1A6E55C-4DB6-41D6-974B-69AF477596F6}" destId="{A74B8457-8F22-4788-B116-AE4A2504034A}" srcOrd="0" destOrd="0" presId="urn:microsoft.com/office/officeart/2005/8/layout/vList2"/>
    <dgm:cxn modelId="{DD9C332F-03DC-4448-8B1D-ED9BCFFC423D}" type="presOf" srcId="{790F8256-6E42-4D23-9664-C494C0746F12}" destId="{830304FD-14A3-499B-BCCA-C4991872C729}" srcOrd="0" destOrd="0" presId="urn:microsoft.com/office/officeart/2005/8/layout/vList2"/>
    <dgm:cxn modelId="{736E54E1-5311-449B-A7B3-CCD433C67738}" srcId="{A1A6E55C-4DB6-41D6-974B-69AF477596F6}" destId="{9A6D3540-C3E8-4E6F-A1D3-A422535B98F0}" srcOrd="2" destOrd="0" parTransId="{7EC00BB0-0B1B-411B-BC9F-4CC6C64C02EE}" sibTransId="{BB5E5399-666E-4FEB-ADDA-14D71837A75C}"/>
    <dgm:cxn modelId="{24583CEF-FA80-4539-88E7-641948B71789}" type="presOf" srcId="{B7211517-05D9-4E3E-8F15-F7373F4B6AA4}" destId="{97833BD1-5980-4184-A375-8E97914604F7}" srcOrd="0" destOrd="0" presId="urn:microsoft.com/office/officeart/2005/8/layout/vList2"/>
    <dgm:cxn modelId="{4DF30086-E480-4541-A440-1D84963894D2}" type="presOf" srcId="{5A98C653-98F7-48A5-81BC-A74792B3594B}" destId="{1BAEC3BD-CA2D-4A91-A819-7DDA268C70D7}" srcOrd="0" destOrd="0" presId="urn:microsoft.com/office/officeart/2005/8/layout/vList2"/>
    <dgm:cxn modelId="{7B827C2A-2CB1-4AB2-97DC-C4FE11AD7D27}" srcId="{A1A6E55C-4DB6-41D6-974B-69AF477596F6}" destId="{0747093D-7E62-4B86-BBCA-8C5237BFF8F1}" srcOrd="1" destOrd="0" parTransId="{B9E40BAC-893D-44E5-8E74-E74BE77EBE94}" sibTransId="{FA076BE2-CFBA-496E-A795-CE9628284880}"/>
    <dgm:cxn modelId="{48259B45-E00B-491C-BA82-E88379BBDDA4}" srcId="{A1A6E55C-4DB6-41D6-974B-69AF477596F6}" destId="{5A98C653-98F7-48A5-81BC-A74792B3594B}" srcOrd="0" destOrd="0" parTransId="{BE2EB79C-C56B-4BBF-9169-D42C1DAA77B6}" sibTransId="{D327CD50-EF5B-4D77-92EF-5DBBF322756D}"/>
    <dgm:cxn modelId="{CC7D8DC4-1A68-49E8-8A84-22F9B81D15AF}" srcId="{A1A6E55C-4DB6-41D6-974B-69AF477596F6}" destId="{B7211517-05D9-4E3E-8F15-F7373F4B6AA4}" srcOrd="4" destOrd="0" parTransId="{FD24589C-C5F2-4581-86EA-03C957388FB8}" sibTransId="{DDB2112E-AFD7-4E28-BF69-CCE74E698CB0}"/>
    <dgm:cxn modelId="{DF5CFFEF-BA9A-48B7-A52F-22A21C72C983}" srcId="{A1A6E55C-4DB6-41D6-974B-69AF477596F6}" destId="{790F8256-6E42-4D23-9664-C494C0746F12}" srcOrd="3" destOrd="0" parTransId="{CCA188C3-3F88-4A8D-AAD9-C0AAE1561E49}" sibTransId="{C9455F09-0EDE-4663-A38B-961D9B7E2C27}"/>
    <dgm:cxn modelId="{3C74ACB7-6161-4081-ADFA-03F4E800D2CC}" type="presOf" srcId="{9A6D3540-C3E8-4E6F-A1D3-A422535B98F0}" destId="{F6F3620F-5672-49F4-B907-75B4AB650CF1}" srcOrd="0" destOrd="0" presId="urn:microsoft.com/office/officeart/2005/8/layout/vList2"/>
    <dgm:cxn modelId="{530E07BC-0590-4BCE-80C3-0905BF86B686}" type="presOf" srcId="{0747093D-7E62-4B86-BBCA-8C5237BFF8F1}" destId="{C51D4D05-0A5D-4688-8759-390AD6A06294}" srcOrd="0" destOrd="0" presId="urn:microsoft.com/office/officeart/2005/8/layout/vList2"/>
    <dgm:cxn modelId="{6559655E-8A9A-466A-B51A-60E96F5F9DC5}" type="presParOf" srcId="{A74B8457-8F22-4788-B116-AE4A2504034A}" destId="{1BAEC3BD-CA2D-4A91-A819-7DDA268C70D7}" srcOrd="0" destOrd="0" presId="urn:microsoft.com/office/officeart/2005/8/layout/vList2"/>
    <dgm:cxn modelId="{4B851E64-1AEF-46B1-8784-7C2C4A64C5E2}" type="presParOf" srcId="{A74B8457-8F22-4788-B116-AE4A2504034A}" destId="{9320D2C7-9F1E-4B76-80E6-5DB65CC4D53E}" srcOrd="1" destOrd="0" presId="urn:microsoft.com/office/officeart/2005/8/layout/vList2"/>
    <dgm:cxn modelId="{4FFB7031-306F-41F7-A58F-FE21A55304E1}" type="presParOf" srcId="{A74B8457-8F22-4788-B116-AE4A2504034A}" destId="{C51D4D05-0A5D-4688-8759-390AD6A06294}" srcOrd="2" destOrd="0" presId="urn:microsoft.com/office/officeart/2005/8/layout/vList2"/>
    <dgm:cxn modelId="{8F15B005-2E38-4A22-B608-9F43F3E11123}" type="presParOf" srcId="{A74B8457-8F22-4788-B116-AE4A2504034A}" destId="{E0871F18-C114-46C1-BC7B-5AA22089AE5C}" srcOrd="3" destOrd="0" presId="urn:microsoft.com/office/officeart/2005/8/layout/vList2"/>
    <dgm:cxn modelId="{BACD6920-E2FE-475E-8959-D95F43510BC4}" type="presParOf" srcId="{A74B8457-8F22-4788-B116-AE4A2504034A}" destId="{F6F3620F-5672-49F4-B907-75B4AB650CF1}" srcOrd="4" destOrd="0" presId="urn:microsoft.com/office/officeart/2005/8/layout/vList2"/>
    <dgm:cxn modelId="{CB7AD189-6CDB-4459-B104-A52B1CC74178}" type="presParOf" srcId="{A74B8457-8F22-4788-B116-AE4A2504034A}" destId="{89573287-EF43-4BA7-8DBA-0D13508F7E61}" srcOrd="5" destOrd="0" presId="urn:microsoft.com/office/officeart/2005/8/layout/vList2"/>
    <dgm:cxn modelId="{13A41BEB-A954-461E-A8EE-7C2A775E81E3}" type="presParOf" srcId="{A74B8457-8F22-4788-B116-AE4A2504034A}" destId="{830304FD-14A3-499B-BCCA-C4991872C729}" srcOrd="6" destOrd="0" presId="urn:microsoft.com/office/officeart/2005/8/layout/vList2"/>
    <dgm:cxn modelId="{93103725-A410-432B-8CD5-3CBC60E45B17}" type="presParOf" srcId="{A74B8457-8F22-4788-B116-AE4A2504034A}" destId="{B92251F2-64D0-475C-B71D-972D7582A0ED}" srcOrd="7" destOrd="0" presId="urn:microsoft.com/office/officeart/2005/8/layout/vList2"/>
    <dgm:cxn modelId="{28ACC800-4883-4D9D-80AE-3047483570AB}" type="presParOf" srcId="{A74B8457-8F22-4788-B116-AE4A2504034A}" destId="{97833BD1-5980-4184-A375-8E97914604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74005-C53A-49FE-A951-1E07966700C0}">
      <dsp:nvSpPr>
        <dsp:cNvPr id="0" name=""/>
        <dsp:cNvSpPr/>
      </dsp:nvSpPr>
      <dsp:spPr>
        <a:xfrm>
          <a:off x="0" y="675"/>
          <a:ext cx="518418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1C9331-E126-4564-8688-C42A9B2170E9}">
      <dsp:nvSpPr>
        <dsp:cNvPr id="0" name=""/>
        <dsp:cNvSpPr/>
      </dsp:nvSpPr>
      <dsp:spPr>
        <a:xfrm>
          <a:off x="0" y="675"/>
          <a:ext cx="5184184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trvá od 14. - 16.století</a:t>
          </a:r>
          <a:endParaRPr lang="en-US" sz="2200" kern="1200"/>
        </a:p>
      </dsp:txBody>
      <dsp:txXfrm>
        <a:off x="0" y="675"/>
        <a:ext cx="5184184" cy="790790"/>
      </dsp:txXfrm>
    </dsp:sp>
    <dsp:sp modelId="{E6F517FE-1946-457D-ABAF-64B6C6BAAA95}">
      <dsp:nvSpPr>
        <dsp:cNvPr id="0" name=""/>
        <dsp:cNvSpPr/>
      </dsp:nvSpPr>
      <dsp:spPr>
        <a:xfrm>
          <a:off x="0" y="791466"/>
          <a:ext cx="5184184" cy="0"/>
        </a:xfrm>
        <a:prstGeom prst="line">
          <a:avLst/>
        </a:prstGeom>
        <a:gradFill rotWithShape="0">
          <a:gsLst>
            <a:gs pos="0">
              <a:schemeClr val="accent5">
                <a:hueOff val="-129922"/>
                <a:satOff val="1328"/>
                <a:lumOff val="-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9922"/>
                <a:satOff val="1328"/>
                <a:lumOff val="-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9922"/>
                <a:satOff val="1328"/>
                <a:lumOff val="-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9922"/>
              <a:satOff val="1328"/>
              <a:lumOff val="-7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19FE73-DE79-44BC-90C5-61C9A62446C1}">
      <dsp:nvSpPr>
        <dsp:cNvPr id="0" name=""/>
        <dsp:cNvSpPr/>
      </dsp:nvSpPr>
      <dsp:spPr>
        <a:xfrm>
          <a:off x="0" y="791466"/>
          <a:ext cx="5184184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vzniká v Itálii</a:t>
          </a:r>
          <a:endParaRPr lang="en-US" sz="2200" kern="1200"/>
        </a:p>
      </dsp:txBody>
      <dsp:txXfrm>
        <a:off x="0" y="791466"/>
        <a:ext cx="5184184" cy="790790"/>
      </dsp:txXfrm>
    </dsp:sp>
    <dsp:sp modelId="{575208E5-4B67-414C-AB20-84CC99C3D3A6}">
      <dsp:nvSpPr>
        <dsp:cNvPr id="0" name=""/>
        <dsp:cNvSpPr/>
      </dsp:nvSpPr>
      <dsp:spPr>
        <a:xfrm>
          <a:off x="0" y="1582256"/>
          <a:ext cx="5184184" cy="0"/>
        </a:xfrm>
        <a:prstGeom prst="line">
          <a:avLst/>
        </a:prstGeom>
        <a:gradFill rotWithShape="0">
          <a:gsLst>
            <a:gs pos="0">
              <a:schemeClr val="accent5">
                <a:hueOff val="-259844"/>
                <a:satOff val="2656"/>
                <a:lumOff val="-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9844"/>
                <a:satOff val="2656"/>
                <a:lumOff val="-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9844"/>
                <a:satOff val="2656"/>
                <a:lumOff val="-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9844"/>
              <a:satOff val="2656"/>
              <a:lumOff val="-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5901F-2EAF-480B-9A7F-2D68C51CC214}">
      <dsp:nvSpPr>
        <dsp:cNvPr id="0" name=""/>
        <dsp:cNvSpPr/>
      </dsp:nvSpPr>
      <dsp:spPr>
        <a:xfrm>
          <a:off x="0" y="1582256"/>
          <a:ext cx="5184184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šíří se především mezi bohatými měšťany</a:t>
          </a:r>
          <a:endParaRPr lang="en-US" sz="2200" kern="1200"/>
        </a:p>
      </dsp:txBody>
      <dsp:txXfrm>
        <a:off x="0" y="1582256"/>
        <a:ext cx="5184184" cy="790790"/>
      </dsp:txXfrm>
    </dsp:sp>
    <dsp:sp modelId="{E3E61D91-455F-4EDB-B7D0-053FD54ED11F}">
      <dsp:nvSpPr>
        <dsp:cNvPr id="0" name=""/>
        <dsp:cNvSpPr/>
      </dsp:nvSpPr>
      <dsp:spPr>
        <a:xfrm>
          <a:off x="0" y="2373046"/>
          <a:ext cx="5184184" cy="0"/>
        </a:xfrm>
        <a:prstGeom prst="line">
          <a:avLst/>
        </a:prstGeom>
        <a:gradFill rotWithShape="0">
          <a:gsLst>
            <a:gs pos="0">
              <a:schemeClr val="accent5">
                <a:hueOff val="-389766"/>
                <a:satOff val="3984"/>
                <a:lumOff val="-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9766"/>
                <a:satOff val="3984"/>
                <a:lumOff val="-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9766"/>
                <a:satOff val="3984"/>
                <a:lumOff val="-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9766"/>
              <a:satOff val="3984"/>
              <a:lumOff val="-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2E0609-0D86-4AF6-BD9E-EC05B0332637}">
      <dsp:nvSpPr>
        <dsp:cNvPr id="0" name=""/>
        <dsp:cNvSpPr/>
      </dsp:nvSpPr>
      <dsp:spPr>
        <a:xfrm>
          <a:off x="0" y="2373046"/>
          <a:ext cx="5184184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inspirací je antika</a:t>
          </a:r>
          <a:endParaRPr lang="en-US" sz="2200" kern="1200"/>
        </a:p>
      </dsp:txBody>
      <dsp:txXfrm>
        <a:off x="0" y="2373046"/>
        <a:ext cx="5184184" cy="790790"/>
      </dsp:txXfrm>
    </dsp:sp>
    <dsp:sp modelId="{1C78C2B7-29EC-474F-874F-E03951A4244D}">
      <dsp:nvSpPr>
        <dsp:cNvPr id="0" name=""/>
        <dsp:cNvSpPr/>
      </dsp:nvSpPr>
      <dsp:spPr>
        <a:xfrm>
          <a:off x="0" y="3163836"/>
          <a:ext cx="5184184" cy="0"/>
        </a:xfrm>
        <a:prstGeom prst="line">
          <a:avLst/>
        </a:prstGeom>
        <a:gradFill rotWithShape="0">
          <a:gsLst>
            <a:gs pos="0">
              <a:schemeClr val="accent5">
                <a:hueOff val="-519688"/>
                <a:satOff val="5313"/>
                <a:lumOff val="-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9688"/>
                <a:satOff val="5313"/>
                <a:lumOff val="-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9688"/>
                <a:satOff val="5313"/>
                <a:lumOff val="-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9688"/>
              <a:satOff val="5313"/>
              <a:lumOff val="-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FEAAB-B174-435D-9BFC-A8448559580E}">
      <dsp:nvSpPr>
        <dsp:cNvPr id="0" name=""/>
        <dsp:cNvSpPr/>
      </dsp:nvSpPr>
      <dsp:spPr>
        <a:xfrm>
          <a:off x="0" y="3163836"/>
          <a:ext cx="5184184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důraz je kladen na vědu (přírodní vědy – astronomie)</a:t>
          </a:r>
          <a:endParaRPr lang="en-US" sz="2200" kern="1200"/>
        </a:p>
      </dsp:txBody>
      <dsp:txXfrm>
        <a:off x="0" y="3163836"/>
        <a:ext cx="5184184" cy="790790"/>
      </dsp:txXfrm>
    </dsp:sp>
    <dsp:sp modelId="{D7DD69D4-67B7-4EF5-93AD-2C5AAB23B19D}">
      <dsp:nvSpPr>
        <dsp:cNvPr id="0" name=""/>
        <dsp:cNvSpPr/>
      </dsp:nvSpPr>
      <dsp:spPr>
        <a:xfrm>
          <a:off x="0" y="3954626"/>
          <a:ext cx="5184184" cy="0"/>
        </a:xfrm>
        <a:prstGeom prst="line">
          <a:avLst/>
        </a:prstGeom>
        <a:gradFill rotWithShape="0">
          <a:gsLst>
            <a:gs pos="0">
              <a:schemeClr val="accent5">
                <a:hueOff val="-649610"/>
                <a:satOff val="6641"/>
                <a:lumOff val="-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49610"/>
                <a:satOff val="6641"/>
                <a:lumOff val="-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49610"/>
                <a:satOff val="6641"/>
                <a:lumOff val="-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49610"/>
              <a:satOff val="6641"/>
              <a:lumOff val="-35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9F984B-DC89-41EE-96B6-5EE4B3BCEC24}">
      <dsp:nvSpPr>
        <dsp:cNvPr id="0" name=""/>
        <dsp:cNvSpPr/>
      </dsp:nvSpPr>
      <dsp:spPr>
        <a:xfrm>
          <a:off x="0" y="3954626"/>
          <a:ext cx="5184184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světskost – nenáboženský charakter</a:t>
          </a:r>
          <a:endParaRPr lang="en-US" sz="2200" kern="1200"/>
        </a:p>
      </dsp:txBody>
      <dsp:txXfrm>
        <a:off x="0" y="3954626"/>
        <a:ext cx="5184184" cy="790790"/>
      </dsp:txXfrm>
    </dsp:sp>
    <dsp:sp modelId="{E53662E6-DC77-4960-850D-EFA83BC06387}">
      <dsp:nvSpPr>
        <dsp:cNvPr id="0" name=""/>
        <dsp:cNvSpPr/>
      </dsp:nvSpPr>
      <dsp:spPr>
        <a:xfrm>
          <a:off x="0" y="4745416"/>
          <a:ext cx="5184184" cy="0"/>
        </a:xfrm>
        <a:prstGeom prst="line">
          <a:avLst/>
        </a:prstGeom>
        <a:gradFill rotWithShape="0">
          <a:gsLst>
            <a:gs pos="0">
              <a:schemeClr val="accent5">
                <a:hueOff val="-779532"/>
                <a:satOff val="7969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79532"/>
                <a:satOff val="7969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79532"/>
                <a:satOff val="7969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79532"/>
              <a:satOff val="7969"/>
              <a:lumOff val="-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FF980-3733-419D-BDEC-B72E1BB24671}">
      <dsp:nvSpPr>
        <dsp:cNvPr id="0" name=""/>
        <dsp:cNvSpPr/>
      </dsp:nvSpPr>
      <dsp:spPr>
        <a:xfrm>
          <a:off x="0" y="4745416"/>
          <a:ext cx="5184184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/>
            <a:t>velký vliv má vynález knihtisku, rychlejší šíření knih (inkunábule – prvotisky)</a:t>
          </a:r>
          <a:endParaRPr lang="en-US" sz="2200" kern="1200"/>
        </a:p>
      </dsp:txBody>
      <dsp:txXfrm>
        <a:off x="0" y="4745416"/>
        <a:ext cx="5184184" cy="790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4E88-F96B-4F11-A0CF-F50DB705C86A}">
      <dsp:nvSpPr>
        <dsp:cNvPr id="0" name=""/>
        <dsp:cNvSpPr/>
      </dsp:nvSpPr>
      <dsp:spPr>
        <a:xfrm>
          <a:off x="3748194" y="1857486"/>
          <a:ext cx="2943243" cy="46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82"/>
              </a:lnTo>
              <a:lnTo>
                <a:pt x="2943243" y="318182"/>
              </a:lnTo>
              <a:lnTo>
                <a:pt x="2943243" y="4669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B833D-7B57-4FC1-BB88-8F3C19306369}">
      <dsp:nvSpPr>
        <dsp:cNvPr id="0" name=""/>
        <dsp:cNvSpPr/>
      </dsp:nvSpPr>
      <dsp:spPr>
        <a:xfrm>
          <a:off x="3748194" y="1857486"/>
          <a:ext cx="981081" cy="46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82"/>
              </a:lnTo>
              <a:lnTo>
                <a:pt x="981081" y="318182"/>
              </a:lnTo>
              <a:lnTo>
                <a:pt x="981081" y="4669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0151D-B898-46F0-AD0D-A9222F5E744E}">
      <dsp:nvSpPr>
        <dsp:cNvPr id="0" name=""/>
        <dsp:cNvSpPr/>
      </dsp:nvSpPr>
      <dsp:spPr>
        <a:xfrm>
          <a:off x="2767113" y="1857486"/>
          <a:ext cx="981081" cy="466905"/>
        </a:xfrm>
        <a:custGeom>
          <a:avLst/>
          <a:gdLst/>
          <a:ahLst/>
          <a:cxnLst/>
          <a:rect l="0" t="0" r="0" b="0"/>
          <a:pathLst>
            <a:path>
              <a:moveTo>
                <a:pt x="981081" y="0"/>
              </a:moveTo>
              <a:lnTo>
                <a:pt x="981081" y="318182"/>
              </a:lnTo>
              <a:lnTo>
                <a:pt x="0" y="318182"/>
              </a:lnTo>
              <a:lnTo>
                <a:pt x="0" y="4669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A3E3A-0BF6-43F7-B5C4-C0C1510B180F}">
      <dsp:nvSpPr>
        <dsp:cNvPr id="0" name=""/>
        <dsp:cNvSpPr/>
      </dsp:nvSpPr>
      <dsp:spPr>
        <a:xfrm>
          <a:off x="804951" y="1857486"/>
          <a:ext cx="2943243" cy="466905"/>
        </a:xfrm>
        <a:custGeom>
          <a:avLst/>
          <a:gdLst/>
          <a:ahLst/>
          <a:cxnLst/>
          <a:rect l="0" t="0" r="0" b="0"/>
          <a:pathLst>
            <a:path>
              <a:moveTo>
                <a:pt x="2943243" y="0"/>
              </a:moveTo>
              <a:lnTo>
                <a:pt x="2943243" y="318182"/>
              </a:lnTo>
              <a:lnTo>
                <a:pt x="0" y="318182"/>
              </a:lnTo>
              <a:lnTo>
                <a:pt x="0" y="4669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80CF9-AAD7-4695-B10E-473CA9D774D1}">
      <dsp:nvSpPr>
        <dsp:cNvPr id="0" name=""/>
        <dsp:cNvSpPr/>
      </dsp:nvSpPr>
      <dsp:spPr>
        <a:xfrm>
          <a:off x="983329" y="838053"/>
          <a:ext cx="1605405" cy="101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EFAC11-2366-4B66-BA67-574FA8C44505}">
      <dsp:nvSpPr>
        <dsp:cNvPr id="0" name=""/>
        <dsp:cNvSpPr/>
      </dsp:nvSpPr>
      <dsp:spPr>
        <a:xfrm>
          <a:off x="1161708" y="1007513"/>
          <a:ext cx="1605405" cy="101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vznik univerzit</a:t>
          </a:r>
          <a:endParaRPr lang="en-US" sz="2000" kern="1200" dirty="0"/>
        </a:p>
      </dsp:txBody>
      <dsp:txXfrm>
        <a:off x="1191566" y="1037371"/>
        <a:ext cx="1545689" cy="959716"/>
      </dsp:txXfrm>
    </dsp:sp>
    <dsp:sp modelId="{B54A41E3-7229-4AB3-8EB0-B67BFBFDFB44}">
      <dsp:nvSpPr>
        <dsp:cNvPr id="0" name=""/>
        <dsp:cNvSpPr/>
      </dsp:nvSpPr>
      <dsp:spPr>
        <a:xfrm>
          <a:off x="2945492" y="838053"/>
          <a:ext cx="1605405" cy="101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AA32D3-5F65-4C81-8D32-54DA8E1FA917}">
      <dsp:nvSpPr>
        <dsp:cNvPr id="0" name=""/>
        <dsp:cNvSpPr/>
      </dsp:nvSpPr>
      <dsp:spPr>
        <a:xfrm>
          <a:off x="3123870" y="1007513"/>
          <a:ext cx="1605405" cy="101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literatura - světské náměty</a:t>
          </a:r>
          <a:endParaRPr lang="en-US" sz="1800" kern="1200" dirty="0"/>
        </a:p>
      </dsp:txBody>
      <dsp:txXfrm>
        <a:off x="3153728" y="1037371"/>
        <a:ext cx="1545689" cy="959716"/>
      </dsp:txXfrm>
    </dsp:sp>
    <dsp:sp modelId="{0DDD9E58-C19D-4DF7-BEE5-021C9F008B5A}">
      <dsp:nvSpPr>
        <dsp:cNvPr id="0" name=""/>
        <dsp:cNvSpPr/>
      </dsp:nvSpPr>
      <dsp:spPr>
        <a:xfrm>
          <a:off x="2248" y="2324391"/>
          <a:ext cx="1605405" cy="101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A7EB9E-16FC-4807-9471-C2CEAD7DF004}">
      <dsp:nvSpPr>
        <dsp:cNvPr id="0" name=""/>
        <dsp:cNvSpPr/>
      </dsp:nvSpPr>
      <dsp:spPr>
        <a:xfrm>
          <a:off x="180626" y="2493851"/>
          <a:ext cx="1605405" cy="101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/>
            <a:t>- </a:t>
          </a:r>
          <a:r>
            <a:rPr lang="cs-CZ" sz="1800" b="1" kern="1200" dirty="0"/>
            <a:t>autor bývá sám hrdinou</a:t>
          </a:r>
          <a:endParaRPr lang="en-US" sz="1800" b="1" kern="1200" dirty="0"/>
        </a:p>
      </dsp:txBody>
      <dsp:txXfrm>
        <a:off x="210484" y="2523709"/>
        <a:ext cx="1545689" cy="959716"/>
      </dsp:txXfrm>
    </dsp:sp>
    <dsp:sp modelId="{813EB5A0-FCEF-49F7-994B-96E3E9758A54}">
      <dsp:nvSpPr>
        <dsp:cNvPr id="0" name=""/>
        <dsp:cNvSpPr/>
      </dsp:nvSpPr>
      <dsp:spPr>
        <a:xfrm>
          <a:off x="1964410" y="2324391"/>
          <a:ext cx="1605405" cy="101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CF428A-7E24-46D8-9F9C-1BC51775258A}">
      <dsp:nvSpPr>
        <dsp:cNvPr id="0" name=""/>
        <dsp:cNvSpPr/>
      </dsp:nvSpPr>
      <dsp:spPr>
        <a:xfrm>
          <a:off x="2142789" y="2493851"/>
          <a:ext cx="1605405" cy="101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- vliv antických námětů</a:t>
          </a:r>
          <a:endParaRPr lang="en-US" sz="1800" kern="1200" dirty="0"/>
        </a:p>
      </dsp:txBody>
      <dsp:txXfrm>
        <a:off x="2172647" y="2523709"/>
        <a:ext cx="1545689" cy="959716"/>
      </dsp:txXfrm>
    </dsp:sp>
    <dsp:sp modelId="{49A291BB-EA0F-4A68-96B1-89FDA321657C}">
      <dsp:nvSpPr>
        <dsp:cNvPr id="0" name=""/>
        <dsp:cNvSpPr/>
      </dsp:nvSpPr>
      <dsp:spPr>
        <a:xfrm>
          <a:off x="3926573" y="2324391"/>
          <a:ext cx="1605405" cy="101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6F7B8B-EC11-4645-B9C3-AEAFD1BDACC9}">
      <dsp:nvSpPr>
        <dsp:cNvPr id="0" name=""/>
        <dsp:cNvSpPr/>
      </dsp:nvSpPr>
      <dsp:spPr>
        <a:xfrm>
          <a:off x="4104951" y="2493851"/>
          <a:ext cx="1605405" cy="101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- píše se v národních jazycích</a:t>
          </a:r>
          <a:endParaRPr lang="en-US" sz="1800" kern="1200" dirty="0"/>
        </a:p>
      </dsp:txBody>
      <dsp:txXfrm>
        <a:off x="4134809" y="2523709"/>
        <a:ext cx="1545689" cy="959716"/>
      </dsp:txXfrm>
    </dsp:sp>
    <dsp:sp modelId="{673BFF8B-1F53-4CA3-92A2-7077119408AF}">
      <dsp:nvSpPr>
        <dsp:cNvPr id="0" name=""/>
        <dsp:cNvSpPr/>
      </dsp:nvSpPr>
      <dsp:spPr>
        <a:xfrm>
          <a:off x="5888735" y="2324391"/>
          <a:ext cx="1605405" cy="1019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6C02D8-3A72-4566-BA83-8030E4743525}">
      <dsp:nvSpPr>
        <dsp:cNvPr id="0" name=""/>
        <dsp:cNvSpPr/>
      </dsp:nvSpPr>
      <dsp:spPr>
        <a:xfrm>
          <a:off x="6067113" y="2493851"/>
          <a:ext cx="1605405" cy="101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- píše se literatura životopisná, 	  pedagogická, kritická i zábavná</a:t>
          </a:r>
          <a:endParaRPr lang="en-US" sz="1400" kern="1200" dirty="0"/>
        </a:p>
      </dsp:txBody>
      <dsp:txXfrm>
        <a:off x="6096971" y="2523709"/>
        <a:ext cx="1545689" cy="95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4952-BB07-48CB-9622-82B16703C441}">
      <dsp:nvSpPr>
        <dsp:cNvPr id="0" name=""/>
        <dsp:cNvSpPr/>
      </dsp:nvSpPr>
      <dsp:spPr>
        <a:xfrm>
          <a:off x="0" y="532606"/>
          <a:ext cx="76753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milostné verše věnované jediné ženě (radost i zklamání)</a:t>
          </a:r>
          <a:endParaRPr lang="en-US" sz="2500" kern="1200"/>
        </a:p>
      </dsp:txBody>
      <dsp:txXfrm>
        <a:off x="29271" y="561877"/>
        <a:ext cx="7616808" cy="541083"/>
      </dsp:txXfrm>
    </dsp:sp>
    <dsp:sp modelId="{E6860768-CC24-45AA-BCCC-BB0B5A141B6B}">
      <dsp:nvSpPr>
        <dsp:cNvPr id="0" name=""/>
        <dsp:cNvSpPr/>
      </dsp:nvSpPr>
      <dsp:spPr>
        <a:xfrm>
          <a:off x="0" y="1204231"/>
          <a:ext cx="76753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pochyby o skutečné existenci </a:t>
          </a:r>
          <a:endParaRPr lang="en-US" sz="2500" kern="1200"/>
        </a:p>
      </dsp:txBody>
      <dsp:txXfrm>
        <a:off x="29271" y="1233502"/>
        <a:ext cx="7616808" cy="541083"/>
      </dsp:txXfrm>
    </dsp:sp>
    <dsp:sp modelId="{2412E289-7CA5-469C-BE90-CF52B8B5C85C}">
      <dsp:nvSpPr>
        <dsp:cNvPr id="0" name=""/>
        <dsp:cNvSpPr/>
      </dsp:nvSpPr>
      <dsp:spPr>
        <a:xfrm>
          <a:off x="0" y="1875856"/>
          <a:ext cx="76753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vyjádření ženské krásy, cudnosti, ušlechtilosti</a:t>
          </a:r>
          <a:endParaRPr lang="en-US" sz="2500" kern="1200"/>
        </a:p>
      </dsp:txBody>
      <dsp:txXfrm>
        <a:off x="29271" y="1905127"/>
        <a:ext cx="7616808" cy="541083"/>
      </dsp:txXfrm>
    </dsp:sp>
    <dsp:sp modelId="{0FDBE884-8EE4-4C32-BA8C-7A73CE2DDB8D}">
      <dsp:nvSpPr>
        <dsp:cNvPr id="0" name=""/>
        <dsp:cNvSpPr/>
      </dsp:nvSpPr>
      <dsp:spPr>
        <a:xfrm>
          <a:off x="0" y="2547481"/>
          <a:ext cx="76753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tvůrce sonetu – znělky</a:t>
          </a:r>
          <a:endParaRPr lang="en-US" sz="2500" kern="1200"/>
        </a:p>
      </dsp:txBody>
      <dsp:txXfrm>
        <a:off x="29271" y="2576752"/>
        <a:ext cx="7616808" cy="541083"/>
      </dsp:txXfrm>
    </dsp:sp>
    <dsp:sp modelId="{73EC6116-7CC5-466D-8CEF-10BA839FAC1B}">
      <dsp:nvSpPr>
        <dsp:cNvPr id="0" name=""/>
        <dsp:cNvSpPr/>
      </dsp:nvSpPr>
      <dsp:spPr>
        <a:xfrm>
          <a:off x="0" y="3219106"/>
          <a:ext cx="767535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14 veršů (4+4+3+3), pravidelný rým  abba,abab</a:t>
          </a:r>
          <a:endParaRPr lang="en-US" sz="2500" kern="1200"/>
        </a:p>
      </dsp:txBody>
      <dsp:txXfrm>
        <a:off x="29271" y="3248377"/>
        <a:ext cx="7616808" cy="54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EC3BD-CA2D-4A91-A819-7DDA268C70D7}">
      <dsp:nvSpPr>
        <dsp:cNvPr id="0" name=""/>
        <dsp:cNvSpPr/>
      </dsp:nvSpPr>
      <dsp:spPr>
        <a:xfrm>
          <a:off x="0" y="861218"/>
          <a:ext cx="767535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Vítězslav Nezval -   52 hořkých balad věčného studenta Roberta Davida </a:t>
          </a:r>
          <a:endParaRPr lang="en-US" sz="2000" kern="1200"/>
        </a:p>
      </dsp:txBody>
      <dsp:txXfrm>
        <a:off x="23417" y="884635"/>
        <a:ext cx="7628516" cy="432866"/>
      </dsp:txXfrm>
    </dsp:sp>
    <dsp:sp modelId="{C51D4D05-0A5D-4688-8759-390AD6A06294}">
      <dsp:nvSpPr>
        <dsp:cNvPr id="0" name=""/>
        <dsp:cNvSpPr/>
      </dsp:nvSpPr>
      <dsp:spPr>
        <a:xfrm>
          <a:off x="0" y="1398519"/>
          <a:ext cx="767535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Voskovec a Werich  -     Balada z hadrů  </a:t>
          </a:r>
          <a:endParaRPr lang="en-US" sz="2000" kern="1200"/>
        </a:p>
      </dsp:txBody>
      <dsp:txXfrm>
        <a:off x="23417" y="1421936"/>
        <a:ext cx="7628516" cy="432866"/>
      </dsp:txXfrm>
    </dsp:sp>
    <dsp:sp modelId="{F6F3620F-5672-49F4-B907-75B4AB650CF1}">
      <dsp:nvSpPr>
        <dsp:cNvPr id="0" name=""/>
        <dsp:cNvSpPr/>
      </dsp:nvSpPr>
      <dsp:spPr>
        <a:xfrm>
          <a:off x="0" y="1935819"/>
          <a:ext cx="767535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Jarmila Loukotková  -    Navzdory básník zpívá </a:t>
          </a:r>
          <a:endParaRPr lang="en-US" sz="2000" kern="1200"/>
        </a:p>
      </dsp:txBody>
      <dsp:txXfrm>
        <a:off x="23417" y="1959236"/>
        <a:ext cx="7628516" cy="432866"/>
      </dsp:txXfrm>
    </dsp:sp>
    <dsp:sp modelId="{830304FD-14A3-499B-BCCA-C4991872C729}">
      <dsp:nvSpPr>
        <dsp:cNvPr id="0" name=""/>
        <dsp:cNvSpPr/>
      </dsp:nvSpPr>
      <dsp:spPr>
        <a:xfrm>
          <a:off x="0" y="2473119"/>
          <a:ext cx="767535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Michal Horáček       Kudykam (veršované libreto)</a:t>
          </a:r>
          <a:endParaRPr lang="en-US" sz="2000" kern="1200"/>
        </a:p>
      </dsp:txBody>
      <dsp:txXfrm>
        <a:off x="23417" y="2496536"/>
        <a:ext cx="7628516" cy="432866"/>
      </dsp:txXfrm>
    </dsp:sp>
    <dsp:sp modelId="{97833BD1-5980-4184-A375-8E97914604F7}">
      <dsp:nvSpPr>
        <dsp:cNvPr id="0" name=""/>
        <dsp:cNvSpPr/>
      </dsp:nvSpPr>
      <dsp:spPr>
        <a:xfrm>
          <a:off x="0" y="3010419"/>
          <a:ext cx="767535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/>
            <a:t>Obdivovatelé Villona: F. Rabelais, H.Heine, P. Verlaine   </a:t>
          </a:r>
          <a:endParaRPr lang="en-US" sz="2000" kern="1200"/>
        </a:p>
      </dsp:txBody>
      <dsp:txXfrm>
        <a:off x="23417" y="3033836"/>
        <a:ext cx="762851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88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4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34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02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28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20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73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61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7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93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2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91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522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14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16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7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50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FDFA31-9B4B-46E5-B461-2B62AACDBAF6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CD95DCB-2C2C-4F6D-AB2D-A1F8A98ADB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8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cs.wikipedia.org/wiki/Soubor:Francesco_Petrarc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A7214-A572-47D9-8A15-93694588F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44" y="3598546"/>
            <a:ext cx="4354830" cy="2506972"/>
          </a:xfrm>
        </p:spPr>
        <p:txBody>
          <a:bodyPr wrap="square">
            <a:normAutofit/>
          </a:bodyPr>
          <a:lstStyle/>
          <a:p>
            <a:r>
              <a:rPr lang="cs-CZ" sz="6300"/>
              <a:t>Renesance, její znaky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B5E0ED-9A1E-448F-9940-691433ECE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4" y="2844521"/>
            <a:ext cx="4354830" cy="754025"/>
          </a:xfrm>
        </p:spPr>
        <p:txBody>
          <a:bodyPr>
            <a:normAutofit/>
          </a:bodyPr>
          <a:lstStyle/>
          <a:p>
            <a:r>
              <a:rPr lang="cs-CZ" dirty="0" smtClean="0"/>
              <a:t>8. </a:t>
            </a:r>
            <a:r>
              <a:rPr lang="cs-CZ" dirty="0"/>
              <a:t>třída</a:t>
            </a:r>
          </a:p>
        </p:txBody>
      </p:sp>
      <p:pic>
        <p:nvPicPr>
          <p:cNvPr id="7" name="Graphic 6" descr="Voda">
            <a:extLst>
              <a:ext uri="{FF2B5EF4-FFF2-40B4-BE49-F238E27FC236}">
                <a16:creationId xmlns:a16="http://schemas.microsoft.com/office/drawing/2014/main" id="{711365F5-E429-4E2D-B569-21D92DEBE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84648" y="1387008"/>
            <a:ext cx="3456432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7350" y="4464028"/>
            <a:ext cx="6858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Další portréty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r="-5" b="10264"/>
          <a:stretch/>
        </p:blipFill>
        <p:spPr bwMode="auto">
          <a:xfrm>
            <a:off x="1007481" y="-3"/>
            <a:ext cx="2850144" cy="3409950"/>
          </a:xfrm>
          <a:prstGeom prst="rect">
            <a:avLst/>
          </a:prstGeom>
          <a:noFill/>
          <a:effectLst>
            <a:reflection blurRad="38100" stA="52000" endA="300" endPos="30000" dir="5400000" sy="-100000" algn="bl" rotWithShape="0"/>
            <a:softEdge rad="19050"/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/>
          <a:srcRect r="812" b="5"/>
          <a:stretch/>
        </p:blipFill>
        <p:spPr bwMode="auto">
          <a:xfrm>
            <a:off x="3973368" y="3"/>
            <a:ext cx="2713182" cy="3397827"/>
          </a:xfrm>
          <a:prstGeom prst="rect">
            <a:avLst/>
          </a:prstGeom>
          <a:noFill/>
          <a:effectLst>
            <a:reflection blurRad="38100" stA="52000" endPos="30000" dist="381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2275DD-736C-472F-9D1B-3BA6016BF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969000" cy="1137104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tx1">
                    <a:lumMod val="95000"/>
                  </a:schemeClr>
                </a:solidFill>
              </a:rPr>
              <a:t>Dekameron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5969000" cy="4351338"/>
          </a:xfrm>
        </p:spPr>
        <p:txBody>
          <a:bodyPr>
            <a:normAutofit/>
          </a:bodyPr>
          <a:lstStyle/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za vrcholné Boccacciovo dílo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vznikl mezi roky 1348 až 1353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soubor sta novel s  převážně erotickým zaměřením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příběhy jsou ve stejném poměru rozděleny do deseti dní (</a:t>
            </a:r>
            <a:r>
              <a:rPr lang="cs-CZ" sz="2100" i="1">
                <a:solidFill>
                  <a:schemeClr val="tx1">
                    <a:lumMod val="95000"/>
                  </a:schemeClr>
                </a:solidFill>
              </a:rPr>
              <a:t>deka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= deset, hemerá = den); odtud také název cyklu) 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vyprávění deseti mladých lidí (7 žen a 3 muži), kteří utekli z města na venkov, aby se zachránili před morem, který vypukl ve Florencii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církev dílo odsoudila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200"/>
              <a:t>Francesco Petrarca</a:t>
            </a:r>
            <a:br>
              <a:rPr lang="en-US" sz="4200"/>
            </a:br>
            <a:r>
              <a:rPr lang="en-US" sz="4200"/>
              <a:t>1304 - 1374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476764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/>
              <a:t>italský spisovatel a básník</a:t>
            </a:r>
          </a:p>
          <a:p>
            <a:pPr indent="-228600" defTabSz="914400"/>
            <a:r>
              <a:rPr lang="en-US"/>
              <a:t>pracoval jako diplomat v církevních službách</a:t>
            </a:r>
          </a:p>
          <a:p>
            <a:pPr indent="-228600" defTabSz="914400"/>
            <a:r>
              <a:rPr lang="en-US"/>
              <a:t>znal se s Karlem IV., navštívil Prahu</a:t>
            </a:r>
          </a:p>
          <a:p>
            <a:pPr indent="-228600" defTabSz="914400"/>
            <a:r>
              <a:rPr lang="en-US"/>
              <a:t>psal latinsky i italsky</a:t>
            </a:r>
          </a:p>
          <a:p>
            <a:pPr indent="-228600" defTabSz="914400"/>
            <a:r>
              <a:rPr lang="en-US"/>
              <a:t>bývá považován za hlavního představitele lyrické pozie </a:t>
            </a:r>
          </a:p>
          <a:p>
            <a:pPr indent="-228600" defTabSz="914400"/>
            <a:r>
              <a:rPr lang="en-US"/>
              <a:t>dílo Zpěvník</a:t>
            </a:r>
          </a:p>
        </p:txBody>
      </p:sp>
      <p:sp>
        <p:nvSpPr>
          <p:cNvPr id="71" name="Rounded Rectangle 17">
            <a:extLst>
              <a:ext uri="{FF2B5EF4-FFF2-40B4-BE49-F238E27FC236}">
                <a16:creationId xmlns:a16="http://schemas.microsoft.com/office/drawing/2014/main" id="{59978B14-66BF-4EAF-A8C8-CDF3C8634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0389" y="1948070"/>
            <a:ext cx="2572414" cy="3896139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5063" r="6412" b="-2"/>
          <a:stretch/>
        </p:blipFill>
        <p:spPr bwMode="auto">
          <a:xfrm>
            <a:off x="6170118" y="2268110"/>
            <a:ext cx="2132956" cy="3256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7350" y="4464028"/>
            <a:ext cx="6858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Další portréty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t="14194" r="3" b="5947"/>
          <a:stretch/>
        </p:blipFill>
        <p:spPr bwMode="auto">
          <a:xfrm>
            <a:off x="1007481" y="-3"/>
            <a:ext cx="2850144" cy="3409950"/>
          </a:xfrm>
          <a:prstGeom prst="rect">
            <a:avLst/>
          </a:prstGeom>
          <a:noFill/>
          <a:effectLst>
            <a:reflection blurRad="38100" stA="52000" endA="300" endPos="30000" dir="5400000" sy="-100000" algn="bl" rotWithShape="0"/>
            <a:softEdge rad="19050"/>
          </a:effectLst>
        </p:spPr>
      </p:pic>
      <p:pic>
        <p:nvPicPr>
          <p:cNvPr id="5" name="Zástupný symbol pro obsah 4" descr="http://upload.wikimedia.org/wikipedia/commons/thumb/3/38/Francesco_Petrarca.jpg/220px-Francesco_Petrarca.jpg">
            <a:hlinkClick r:id="rId4"/>
          </p:cNvPr>
          <p:cNvPicPr>
            <a:picLocks noGrp="1"/>
          </p:cNvPicPr>
          <p:nvPr>
            <p:ph sz="half" idx="1"/>
          </p:nvPr>
        </p:nvPicPr>
        <p:blipFill rotWithShape="1">
          <a:blip r:embed="rId5" cstate="print"/>
          <a:srcRect t="10674" r="-3" b="7921"/>
          <a:stretch/>
        </p:blipFill>
        <p:spPr bwMode="auto">
          <a:xfrm>
            <a:off x="3973368" y="3"/>
            <a:ext cx="2713182" cy="3397827"/>
          </a:xfrm>
          <a:prstGeom prst="rect">
            <a:avLst/>
          </a:prstGeom>
          <a:noFill/>
          <a:effectLst>
            <a:reflection blurRad="38100" stA="52000" endPos="30000" dist="381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Sonety Lauře</a:t>
            </a:r>
            <a:endParaRPr lang="cs-CZ" dirty="0"/>
          </a:p>
        </p:txBody>
      </p:sp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34CE82C5-4CFA-48CA-AF6D-BEE0ECF947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0000" y="1825625"/>
          <a:ext cx="7675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392488" cy="50141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i="1" u="sng" dirty="0">
                <a:latin typeface="Arial" pitchFamily="34" charset="0"/>
                <a:cs typeface="Arial" pitchFamily="34" charset="0"/>
              </a:rPr>
              <a:t>Sonety Lauře</a:t>
            </a:r>
          </a:p>
          <a:p>
            <a:pPr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	Mír nenacházím, k válce síla není.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A bojím se a doufám, žhnu, jsem led.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Na nebe vzlétám, ležím na té zemi;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a v dlaních nic, objímám celý svět.</a:t>
            </a:r>
          </a:p>
          <a:p>
            <a:pPr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	Vězní, kdo neotevře, nezamkne mi;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nechce mi </a:t>
            </a:r>
            <a:r>
              <a:rPr lang="cs-CZ" b="1" i="1" dirty="0" err="1">
                <a:latin typeface="Arial" pitchFamily="34" charset="0"/>
                <a:cs typeface="Arial" pitchFamily="34" charset="0"/>
              </a:rPr>
              <a:t>vlást</a:t>
            </a:r>
            <a:r>
              <a:rPr lang="cs-CZ" b="1" i="1" dirty="0">
                <a:latin typeface="Arial" pitchFamily="34" charset="0"/>
                <a:cs typeface="Arial" pitchFamily="34" charset="0"/>
              </a:rPr>
              <a:t>, nesundá smyčku zpět.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Smrt Amor nedá, pouta nesejme mi;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nechce mě živého, nezprostí běd.</a:t>
            </a:r>
          </a:p>
          <a:p>
            <a:pPr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	Bez očí vidím, křičím bez jazyka;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po zmaru prahnu, pomoc zaklínám.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Nenávist k sobě, lásku k jiné zas.</a:t>
            </a:r>
          </a:p>
          <a:p>
            <a:pPr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	Pasu se v bolestech a v smích vzlykám.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K životu, k smrti stejný odpor mám -</a:t>
            </a:r>
            <a:br>
              <a:rPr lang="cs-CZ" b="1" i="1" dirty="0">
                <a:latin typeface="Arial" pitchFamily="34" charset="0"/>
                <a:cs typeface="Arial" pitchFamily="34" charset="0"/>
              </a:rPr>
            </a:br>
            <a:r>
              <a:rPr lang="cs-CZ" b="1" i="1" dirty="0">
                <a:latin typeface="Arial" pitchFamily="34" charset="0"/>
                <a:cs typeface="Arial" pitchFamily="34" charset="0"/>
              </a:rPr>
              <a:t>a v tomto stavu, paní, jsme jen z vás.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 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cs-CZ" i="1" dirty="0"/>
          </a:p>
          <a:p>
            <a:pPr lvl="0">
              <a:buNone/>
            </a:pPr>
            <a:endParaRPr lang="cs-CZ" i="1" dirty="0"/>
          </a:p>
          <a:p>
            <a:pPr lvl="0">
              <a:buNone/>
            </a:pPr>
            <a:endParaRPr lang="cs-CZ" i="1" dirty="0"/>
          </a:p>
          <a:p>
            <a:pPr lvl="0">
              <a:buNone/>
            </a:pPr>
            <a:endParaRPr lang="cs-CZ" i="1" dirty="0"/>
          </a:p>
          <a:p>
            <a:pPr lvl="0">
              <a:buNone/>
            </a:pPr>
            <a:endParaRPr lang="cs-CZ" i="1" dirty="0"/>
          </a:p>
          <a:p>
            <a:pPr lvl="0">
              <a:buNone/>
            </a:pP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i="1" u="sng" dirty="0">
                <a:latin typeface="Arial" pitchFamily="34" charset="0"/>
                <a:cs typeface="Arial" pitchFamily="34" charset="0"/>
              </a:rPr>
              <a:t>Oslněn Lauřinou krásou a ctností</a:t>
            </a:r>
          </a:p>
          <a:p>
            <a:pPr>
              <a:buNone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Do hrdé krve pokoru a klid,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vznešenost, za níž čisté srdce jest,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plod zralých dní a květnou ratolest,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pod vážným čelem jasný třpyt –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 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to dokázala v jedné ženě slít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sudička hvězda, ba sám Vládce hvězd,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tu líbeznost, tu důstojnost a čest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básníkům ani nelze vyslovit.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 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Láska se u ní s cudnou snoubí,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s vrozenou krásou půvab královen,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a sladce mluví každý posuněk.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 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A cosi, nevím co, se v očích hloubí,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co rázem zjasní noc a zatmí den,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b="1" i="1" dirty="0">
                <a:latin typeface="Arial" pitchFamily="34" charset="0"/>
                <a:cs typeface="Arial" pitchFamily="34" charset="0"/>
              </a:rPr>
              <a:t>čím hořkne med a sládne peluněk.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200"/>
              <a:t>Francois Villon</a:t>
            </a:r>
            <a:br>
              <a:rPr lang="en-US" sz="4200"/>
            </a:br>
            <a:r>
              <a:rPr lang="en-US" sz="4200"/>
              <a:t>1.4.1431(19.4.1432?)-1463(1467?)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476886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francouzský básník</a:t>
            </a:r>
          </a:p>
          <a:p>
            <a:pPr indent="-228600" defTabSz="914400"/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studoval na Sorboně, mistr svobodných umění</a:t>
            </a:r>
          </a:p>
          <a:p>
            <a:pPr indent="-228600" defTabSz="914400"/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první prokletý básník</a:t>
            </a:r>
          </a:p>
          <a:p>
            <a:pPr indent="-228600" defTabSz="914400"/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zvolil si bohémský způsob života, konflikty se zákonem,rváč </a:t>
            </a:r>
          </a:p>
          <a:p>
            <a:pPr indent="-228600" defTabSz="914400"/>
            <a:r>
              <a:rPr lang="en-US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dílo – Odkaz (Malý testament), Závěť ( Velký testament)</a:t>
            </a:r>
          </a:p>
          <a:p>
            <a:pPr indent="-228600" defTabSz="914400"/>
            <a:endParaRPr lang="en-US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2191" y="1924505"/>
            <a:ext cx="2516007" cy="320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2275DD-736C-472F-9D1B-3BA6016BF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969000" cy="1137104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tx1">
                    <a:lumMod val="95000"/>
                  </a:schemeClr>
                </a:solidFill>
              </a:rPr>
              <a:t>Villonská balada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5969000" cy="4351338"/>
          </a:xfrm>
        </p:spPr>
        <p:txBody>
          <a:bodyPr>
            <a:normAutofit/>
          </a:bodyPr>
          <a:lstStyle/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psal básně v nové formě – villonské baladě – složena ze 4 slok, první 3 sloky mají mezi 7 a 12 verši, poslední pak veršů 5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za nejdůležitější z jeho díla je považován Velký testament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často se v jeho verších setkáváme s ironií a výsměchem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i s kontrastem použitým v různých formách – cit proti cynismu, prvky středověké a renesanční literatury</a:t>
            </a:r>
          </a:p>
          <a:p>
            <a:endParaRPr lang="cs-CZ" sz="210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969000" cy="1137104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tx1">
                    <a:lumMod val="95000"/>
                  </a:schemeClr>
                </a:solidFill>
              </a:rPr>
              <a:t>Ukázka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59690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100" b="1">
                <a:solidFill>
                  <a:schemeClr val="tx1">
                    <a:lumMod val="95000"/>
                  </a:schemeClr>
                </a:solidFill>
              </a:rPr>
              <a:t>Čtyřverší</a:t>
            </a:r>
          </a:p>
          <a:p>
            <a:pPr>
              <a:buNone/>
            </a:pP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	jež, složiv svou Závěť, napsal   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cs-CZ" sz="2100">
                <a:solidFill>
                  <a:schemeClr val="tx1">
                    <a:lumMod val="95000"/>
                  </a:schemeClr>
                </a:solidFill>
              </a:rPr>
            </a:b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Pařížan Villon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cs-CZ" sz="2100">
                <a:solidFill>
                  <a:schemeClr val="tx1">
                    <a:lumMod val="95000"/>
                  </a:schemeClr>
                </a:solidFill>
              </a:rPr>
            </a:b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v pařížském Châteletu,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cs-CZ" sz="2100">
                <a:solidFill>
                  <a:schemeClr val="tx1">
                    <a:lumMod val="95000"/>
                  </a:schemeClr>
                </a:solidFill>
              </a:rPr>
            </a:b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odsouzen k smrti oběšením.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cs-CZ" sz="2100">
                <a:solidFill>
                  <a:schemeClr val="tx1">
                    <a:lumMod val="95000"/>
                  </a:schemeClr>
                </a:solidFill>
              </a:rPr>
            </a:br>
            <a:endParaRPr lang="cs-CZ" sz="210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cs-CZ" sz="2100" i="1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Františku, už tě nepotěší,</a:t>
            </a:r>
            <a:r>
              <a:rPr lang="cs-CZ" sz="2100" b="1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cs-CZ" sz="2100" b="1">
                <a:solidFill>
                  <a:schemeClr val="tx1">
                    <a:lumMod val="95000"/>
                  </a:schemeClr>
                </a:solidFill>
              </a:rPr>
            </a:b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že Francouz jsi a ze vsi zdejší;</a:t>
            </a:r>
            <a:r>
              <a:rPr lang="cs-CZ" sz="2100" b="1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cs-CZ" sz="2100" b="1">
                <a:solidFill>
                  <a:schemeClr val="tx1">
                    <a:lumMod val="95000"/>
                  </a:schemeClr>
                </a:solidFill>
              </a:rPr>
            </a:b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teď na krk oprátku ti věší;</a:t>
            </a:r>
            <a:r>
              <a:rPr lang="cs-CZ" sz="2100" b="1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cs-CZ" sz="2100" b="1">
                <a:solidFill>
                  <a:schemeClr val="tx1">
                    <a:lumMod val="95000"/>
                  </a:schemeClr>
                </a:solidFill>
              </a:rPr>
            </a:b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ať pozná, oč je zadek těžší</a:t>
            </a:r>
            <a:r>
              <a:rPr lang="cs-CZ" sz="2100" i="1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cs-CZ" sz="2100">
              <a:solidFill>
                <a:schemeClr val="tx1">
                  <a:lumMod val="95000"/>
                </a:schemeClr>
              </a:solidFill>
            </a:endParaRPr>
          </a:p>
          <a:p>
            <a:endParaRPr lang="cs-CZ" sz="210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0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cs-CZ" b="1" dirty="0"/>
              <a:t>Balada o jazycích </a:t>
            </a:r>
            <a:r>
              <a:rPr lang="cs-CZ" b="1" dirty="0" err="1"/>
              <a:t>klevetníků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244280" cy="4434840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Vem</a:t>
            </a:r>
            <a:r>
              <a:rPr lang="cs-CZ" dirty="0"/>
              <a:t> arzenik a olovo tam </a:t>
            </a:r>
            <a:r>
              <a:rPr lang="cs-CZ" dirty="0" err="1"/>
              <a:t>vlej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 err="1"/>
              <a:t>posypej</a:t>
            </a:r>
            <a:r>
              <a:rPr lang="cs-CZ" dirty="0"/>
              <a:t> sírou, co se svařilo tu,</a:t>
            </a:r>
            <a:br>
              <a:rPr lang="cs-CZ" dirty="0"/>
            </a:br>
            <a:r>
              <a:rPr lang="cs-CZ" dirty="0"/>
              <a:t>nehašeným to vápnem zamíchej,</a:t>
            </a:r>
            <a:br>
              <a:rPr lang="cs-CZ" dirty="0"/>
            </a:br>
            <a:r>
              <a:rPr lang="cs-CZ" dirty="0"/>
              <a:t>pak rozkrájej tam propocenou botu</a:t>
            </a:r>
            <a:br>
              <a:rPr lang="cs-CZ" dirty="0"/>
            </a:br>
            <a:r>
              <a:rPr lang="cs-CZ" dirty="0"/>
              <a:t>a z židovky tam vetři nečistotu;</a:t>
            </a:r>
            <a:br>
              <a:rPr lang="cs-CZ" dirty="0"/>
            </a:br>
            <a:r>
              <a:rPr lang="cs-CZ" dirty="0"/>
              <a:t>z malomocného opatři si hlen,</a:t>
            </a:r>
            <a:br>
              <a:rPr lang="cs-CZ" dirty="0"/>
            </a:br>
            <a:r>
              <a:rPr lang="cs-CZ" dirty="0"/>
              <a:t>žluč z vlků, lišek, jezevců a fen,</a:t>
            </a:r>
            <a:br>
              <a:rPr lang="cs-CZ" dirty="0"/>
            </a:br>
            <a:r>
              <a:rPr lang="cs-CZ" dirty="0"/>
              <a:t>s utrejchem svař to, </a:t>
            </a:r>
            <a:r>
              <a:rPr lang="cs-CZ" dirty="0" err="1"/>
              <a:t>zalej</a:t>
            </a:r>
            <a:r>
              <a:rPr lang="cs-CZ" dirty="0"/>
              <a:t> do aspiku,</a:t>
            </a:r>
            <a:br>
              <a:rPr lang="cs-CZ" dirty="0"/>
            </a:br>
            <a:r>
              <a:rPr lang="cs-CZ" dirty="0"/>
              <a:t>aby to bylo hodně ostré jen,</a:t>
            </a:r>
            <a:br>
              <a:rPr lang="cs-CZ" dirty="0"/>
            </a:br>
            <a:r>
              <a:rPr lang="cs-CZ" dirty="0"/>
              <a:t>a škvař v tom jazyky svých </a:t>
            </a:r>
            <a:r>
              <a:rPr lang="cs-CZ" dirty="0" err="1"/>
              <a:t>klevetníků</a:t>
            </a:r>
            <a:r>
              <a:rPr lang="cs-CZ" dirty="0"/>
              <a:t>!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Z mozečků koček přísadu tam dej,</a:t>
            </a:r>
            <a:br>
              <a:rPr lang="cs-CZ" dirty="0"/>
            </a:br>
            <a:r>
              <a:rPr lang="cs-CZ" dirty="0"/>
              <a:t>těch, co se bojí vody - tak půl lotu -,</a:t>
            </a:r>
            <a:br>
              <a:rPr lang="cs-CZ" dirty="0"/>
            </a:br>
            <a:r>
              <a:rPr lang="cs-CZ" dirty="0"/>
              <a:t>dále - což nepřijde tě </a:t>
            </a:r>
            <a:r>
              <a:rPr lang="cs-CZ" dirty="0" err="1"/>
              <a:t>laciněj</a:t>
            </a:r>
            <a:r>
              <a:rPr lang="cs-CZ" dirty="0"/>
              <a:t> -</a:t>
            </a:r>
            <a:br>
              <a:rPr lang="cs-CZ" dirty="0"/>
            </a:br>
            <a:r>
              <a:rPr lang="cs-CZ" dirty="0"/>
              <a:t>ze vzteklé čubky něco slin a potu</a:t>
            </a:r>
            <a:br>
              <a:rPr lang="cs-CZ" dirty="0"/>
            </a:br>
            <a:r>
              <a:rPr lang="cs-CZ" dirty="0"/>
              <a:t>a z leklé tresky ploutevních </a:t>
            </a:r>
            <a:r>
              <a:rPr lang="cs-CZ" dirty="0" err="1"/>
              <a:t>dvé</a:t>
            </a:r>
            <a:r>
              <a:rPr lang="cs-CZ" dirty="0"/>
              <a:t> hrotů.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Potom to nakap do smrdutých pěn,</a:t>
            </a:r>
            <a:br>
              <a:rPr lang="cs-CZ" dirty="0"/>
            </a:br>
            <a:r>
              <a:rPr lang="cs-CZ" dirty="0"/>
              <a:t>do nichž byl krysí čumák namočen,</a:t>
            </a:r>
            <a:br>
              <a:rPr lang="cs-CZ" dirty="0"/>
            </a:br>
            <a:r>
              <a:rPr lang="cs-CZ" dirty="0"/>
              <a:t>v nichž </a:t>
            </a:r>
            <a:r>
              <a:rPr lang="cs-CZ" dirty="0" err="1"/>
              <a:t>plovou</a:t>
            </a:r>
            <a:r>
              <a:rPr lang="cs-CZ" dirty="0"/>
              <a:t> pulci obojživelníků</a:t>
            </a:r>
            <a:br>
              <a:rPr lang="cs-CZ" dirty="0"/>
            </a:br>
            <a:r>
              <a:rPr lang="cs-CZ" dirty="0"/>
              <a:t>a v nichž byl potěr z ropuch rozetřen,</a:t>
            </a:r>
            <a:br>
              <a:rPr lang="cs-CZ" dirty="0"/>
            </a:br>
            <a:r>
              <a:rPr lang="cs-CZ" dirty="0"/>
              <a:t>a škvař v tom jazyky svých </a:t>
            </a:r>
            <a:r>
              <a:rPr lang="cs-CZ" dirty="0" err="1"/>
              <a:t>klevetníků</a:t>
            </a:r>
            <a:r>
              <a:rPr lang="cs-CZ" dirty="0"/>
              <a:t>!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Té směsi se jen dřívkem dotýkej,</a:t>
            </a:r>
            <a:br>
              <a:rPr lang="cs-CZ" dirty="0"/>
            </a:br>
            <a:r>
              <a:rPr lang="cs-CZ" dirty="0"/>
              <a:t>sic by tě ohrozila na životu;</a:t>
            </a:r>
            <a:br>
              <a:rPr lang="cs-CZ" dirty="0"/>
            </a:br>
            <a:r>
              <a:rPr lang="cs-CZ" dirty="0"/>
              <a:t>dvě kapky krve do ní zakvedlej,</a:t>
            </a:r>
            <a:br>
              <a:rPr lang="cs-CZ" dirty="0"/>
            </a:br>
            <a:r>
              <a:rPr lang="cs-CZ" dirty="0"/>
              <a:t>co ranhojiči stříkly na </a:t>
            </a:r>
            <a:r>
              <a:rPr lang="cs-CZ" dirty="0" err="1"/>
              <a:t>kalhotu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a pak tam seškrab ještě horší slotu:</a:t>
            </a:r>
            <a:br>
              <a:rPr lang="cs-CZ" dirty="0"/>
            </a:br>
            <a:r>
              <a:rPr lang="cs-CZ" dirty="0"/>
              <a:t>vřed z rakoviny, otok </a:t>
            </a:r>
            <a:r>
              <a:rPr lang="cs-CZ" dirty="0" err="1"/>
              <a:t>zpuchlých</a:t>
            </a:r>
            <a:r>
              <a:rPr lang="cs-CZ" dirty="0"/>
              <a:t> vén</a:t>
            </a:r>
            <a:br>
              <a:rPr lang="cs-CZ" dirty="0"/>
            </a:br>
            <a:r>
              <a:rPr lang="cs-CZ" dirty="0"/>
              <a:t>a koneckonců </a:t>
            </a:r>
            <a:br>
              <a:rPr lang="cs-CZ" dirty="0"/>
            </a:br>
            <a:r>
              <a:rPr lang="cs-CZ" dirty="0"/>
              <a:t>Z těch lahůdek-li ragú připraven,</a:t>
            </a:r>
            <a:br>
              <a:rPr lang="cs-CZ" dirty="0"/>
            </a:br>
            <a:r>
              <a:rPr lang="cs-CZ" dirty="0"/>
              <a:t>proceď jej plátnem z podělaných plen -</a:t>
            </a:r>
            <a:br>
              <a:rPr lang="cs-CZ" dirty="0"/>
            </a:br>
            <a:r>
              <a:rPr lang="cs-CZ" dirty="0"/>
              <a:t>to lepší je než lít to do cedníku;</a:t>
            </a:r>
            <a:br>
              <a:rPr lang="cs-CZ" dirty="0"/>
            </a:br>
            <a:r>
              <a:rPr lang="cs-CZ" dirty="0"/>
              <a:t>trus prasat </a:t>
            </a:r>
            <a:r>
              <a:rPr lang="cs-CZ" dirty="0" err="1"/>
              <a:t>vem</a:t>
            </a:r>
            <a:r>
              <a:rPr lang="cs-CZ" dirty="0"/>
              <a:t>, to zvlášť si připomeň,</a:t>
            </a:r>
            <a:br>
              <a:rPr lang="cs-CZ" dirty="0"/>
            </a:br>
            <a:r>
              <a:rPr lang="cs-CZ" dirty="0"/>
              <a:t>a škvař v tom jazyky svých </a:t>
            </a:r>
            <a:r>
              <a:rPr lang="cs-CZ" dirty="0" err="1"/>
              <a:t>klevetníků</a:t>
            </a:r>
            <a:r>
              <a:rPr lang="cs-CZ" dirty="0"/>
              <a:t>!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809" y="0"/>
            <a:ext cx="609319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050810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5916" y="1349680"/>
            <a:ext cx="2198490" cy="4449541"/>
          </a:xfrm>
        </p:spPr>
        <p:txBody>
          <a:bodyPr anchor="t">
            <a:normAutofit/>
          </a:bodyPr>
          <a:lstStyle/>
          <a:p>
            <a:r>
              <a:rPr lang="cs-CZ" sz="3600">
                <a:solidFill>
                  <a:schemeClr val="tx1"/>
                </a:solidFill>
              </a:rPr>
              <a:t>Znaky renesance I.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6171D2B3-6599-4B4A-8297-3134FBC8C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233269"/>
              </p:ext>
            </p:extLst>
          </p:nvPr>
        </p:nvGraphicFramePr>
        <p:xfrm>
          <a:off x="3496579" y="640075"/>
          <a:ext cx="5184184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2275DD-736C-472F-9D1B-3BA6016BF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969000" cy="1137104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tx1">
                    <a:lumMod val="95000"/>
                  </a:schemeClr>
                </a:solidFill>
              </a:rPr>
              <a:t>Zvolte jednu z možností, nehodící se škrtněte.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5969000" cy="4351338"/>
          </a:xfrm>
        </p:spPr>
        <p:txBody>
          <a:bodyPr>
            <a:normAutofit/>
          </a:bodyPr>
          <a:lstStyle/>
          <a:p>
            <a:r>
              <a:rPr lang="cs-CZ" sz="2100" b="1">
                <a:solidFill>
                  <a:schemeClr val="tx1">
                    <a:lumMod val="95000"/>
                  </a:schemeClr>
                </a:solidFill>
              </a:rPr>
              <a:t>Villonská balada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Bývá také někdy označována za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anglickou/francouzskou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baladu. Jedná se o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epický/ lyrický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útvar. Je nazvána podle svého zakladatele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Francoise / Alexandra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Villona. Tato báseň se nejčastěji skládá z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5/4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slok. První 3 sloky se skládají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10- 12 veršů/ 7- 12 veršů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, poslední sloka  obsahuje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poslání/ věnování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 a mívá o polovinu veršů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více/méně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. Poslední verše se v jednotlivých slokách se často opakují </a:t>
            </a:r>
            <a:r>
              <a:rPr lang="cs-CZ" sz="2100" b="1" i="1">
                <a:solidFill>
                  <a:schemeClr val="tx1">
                    <a:lumMod val="95000"/>
                  </a:schemeClr>
                </a:solidFill>
              </a:rPr>
              <a:t>jako refrén/metafora</a:t>
            </a:r>
            <a:r>
              <a:rPr lang="cs-CZ" sz="210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 Villonem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0F251F4-3576-4621-A17B-9C77409A8D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0000" y="1825625"/>
          <a:ext cx="7675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Znaky renesance II.</a:t>
            </a:r>
          </a:p>
        </p:txBody>
      </p:sp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9B1E3A8D-739E-4DE8-A880-CE67A0613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01920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6B2275DD-736C-472F-9D1B-3BA6016BF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5969000" cy="1137104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tx1">
                    <a:lumMod val="95000"/>
                  </a:schemeClr>
                </a:solidFill>
              </a:rPr>
              <a:t>Jednotliví představitelé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25625"/>
            <a:ext cx="5969000" cy="4351338"/>
          </a:xfrm>
        </p:spPr>
        <p:txBody>
          <a:bodyPr>
            <a:normAutofit/>
          </a:bodyPr>
          <a:lstStyle/>
          <a:p>
            <a:r>
              <a:rPr lang="cs-CZ" sz="2100" b="1" dirty="0">
                <a:solidFill>
                  <a:schemeClr val="tx2">
                    <a:lumMod val="75000"/>
                  </a:schemeClr>
                </a:solidFill>
              </a:rPr>
              <a:t>Italská renesance – Dante Alighieri, Giovanni </a:t>
            </a:r>
            <a:r>
              <a:rPr lang="cs-CZ" sz="2100" b="1" dirty="0" err="1">
                <a:solidFill>
                  <a:schemeClr val="tx2">
                    <a:lumMod val="75000"/>
                  </a:schemeClr>
                </a:solidFill>
              </a:rPr>
              <a:t>Boccaccio</a:t>
            </a:r>
            <a:r>
              <a:rPr lang="cs-CZ" sz="2100" b="1" dirty="0">
                <a:solidFill>
                  <a:schemeClr val="tx2">
                    <a:lumMod val="75000"/>
                  </a:schemeClr>
                </a:solidFill>
              </a:rPr>
              <a:t>, Francesco </a:t>
            </a:r>
            <a:r>
              <a:rPr lang="cs-CZ" sz="2100" b="1" dirty="0" err="1">
                <a:solidFill>
                  <a:schemeClr val="tx2">
                    <a:lumMod val="75000"/>
                  </a:schemeClr>
                </a:solidFill>
              </a:rPr>
              <a:t>Petrarca</a:t>
            </a:r>
            <a:endParaRPr lang="cs-CZ" sz="21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100" b="1" dirty="0">
                <a:solidFill>
                  <a:srgbClr val="FFC000"/>
                </a:solidFill>
              </a:rPr>
              <a:t>Francouzská renesance  - Francois Villon, Francois </a:t>
            </a:r>
            <a:r>
              <a:rPr lang="cs-CZ" sz="2100" b="1" dirty="0" err="1">
                <a:solidFill>
                  <a:srgbClr val="FFC000"/>
                </a:solidFill>
              </a:rPr>
              <a:t>Rabelais</a:t>
            </a:r>
            <a:endParaRPr lang="cs-CZ" sz="2100" b="1" dirty="0">
              <a:solidFill>
                <a:srgbClr val="FFC000"/>
              </a:solidFill>
            </a:endParaRPr>
          </a:p>
          <a:p>
            <a:r>
              <a:rPr lang="cs-CZ" sz="2100" b="1" dirty="0">
                <a:solidFill>
                  <a:srgbClr val="79F37C"/>
                </a:solidFill>
              </a:rPr>
              <a:t>Španělská renesance – Miguel de Cervantes</a:t>
            </a:r>
          </a:p>
          <a:p>
            <a:r>
              <a:rPr lang="cs-CZ" sz="2100" b="1" dirty="0">
                <a:solidFill>
                  <a:schemeClr val="tx1">
                    <a:lumMod val="95000"/>
                  </a:schemeClr>
                </a:solidFill>
              </a:rPr>
              <a:t>Anglická renesance – William Shakespeare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6971" y="365125"/>
            <a:ext cx="498837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200"/>
              <a:t>Dante Alighieri </a:t>
            </a:r>
            <a:br>
              <a:rPr lang="en-US" sz="4200"/>
            </a:br>
            <a:r>
              <a:rPr lang="en-US" sz="4200"/>
              <a:t>1256 - 1321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737610" y="1825625"/>
            <a:ext cx="486591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/>
              <a:t>nejvýznamnější  z italských básníků</a:t>
            </a:r>
          </a:p>
          <a:p>
            <a:pPr indent="-228600" defTabSz="914400"/>
            <a:r>
              <a:rPr lang="en-US"/>
              <a:t>zakladatel spisovné italštiny</a:t>
            </a:r>
          </a:p>
          <a:p>
            <a:pPr indent="-228600" defTabSz="914400"/>
            <a:r>
              <a:rPr lang="en-US"/>
              <a:t>dostal se do politických sporů</a:t>
            </a:r>
          </a:p>
          <a:p>
            <a:pPr indent="-228600" defTabSz="914400"/>
            <a:r>
              <a:rPr lang="en-US"/>
              <a:t>musel odejít do vyhnanství</a:t>
            </a:r>
          </a:p>
        </p:txBody>
      </p:sp>
      <p:pic>
        <p:nvPicPr>
          <p:cNvPr id="5" name="Zástupný symbol pro obsah 4" descr="Portrait_de_Dante.jpg"/>
          <p:cNvPicPr>
            <a:picLocks noGrp="1" noChangeAspect="1"/>
          </p:cNvPicPr>
          <p:nvPr>
            <p:ph sz="half" idx="2"/>
          </p:nvPr>
        </p:nvPicPr>
        <p:blipFill rotWithShape="1">
          <a:blip r:embed="rId8" cstate="print"/>
          <a:srcRect l="27062" r="419"/>
          <a:stretch/>
        </p:blipFill>
        <p:spPr>
          <a:xfrm>
            <a:off x="20" y="10"/>
            <a:ext cx="3257530" cy="6857990"/>
          </a:xfrm>
          <a:prstGeom prst="rect">
            <a:avLst/>
          </a:prstGeom>
        </p:spPr>
      </p:pic>
      <p:sp>
        <p:nvSpPr>
          <p:cNvPr id="10" name="SMARTInkShape-6"/>
          <p:cNvSpPr/>
          <p:nvPr>
            <p:custDataLst>
              <p:tags r:id="rId1"/>
            </p:custDataLst>
          </p:nvPr>
        </p:nvSpPr>
        <p:spPr>
          <a:xfrm>
            <a:off x="4057682" y="3506152"/>
            <a:ext cx="3591847" cy="128589"/>
          </a:xfrm>
          <a:custGeom>
            <a:avLst/>
            <a:gdLst/>
            <a:ahLst/>
            <a:cxnLst/>
            <a:rect l="0" t="0" r="0" b="0"/>
            <a:pathLst>
              <a:path w="3591847" h="128589">
                <a:moveTo>
                  <a:pt x="17113" y="0"/>
                </a:moveTo>
                <a:lnTo>
                  <a:pt x="17113" y="0"/>
                </a:lnTo>
                <a:lnTo>
                  <a:pt x="0" y="0"/>
                </a:lnTo>
                <a:lnTo>
                  <a:pt x="20368" y="0"/>
                </a:lnTo>
                <a:lnTo>
                  <a:pt x="22141" y="953"/>
                </a:lnTo>
                <a:lnTo>
                  <a:pt x="23322" y="2540"/>
                </a:lnTo>
                <a:lnTo>
                  <a:pt x="24110" y="4552"/>
                </a:lnTo>
                <a:lnTo>
                  <a:pt x="25588" y="5892"/>
                </a:lnTo>
                <a:lnTo>
                  <a:pt x="29770" y="7381"/>
                </a:lnTo>
                <a:lnTo>
                  <a:pt x="40216" y="9290"/>
                </a:lnTo>
                <a:lnTo>
                  <a:pt x="49570" y="14394"/>
                </a:lnTo>
                <a:lnTo>
                  <a:pt x="63031" y="17283"/>
                </a:lnTo>
                <a:lnTo>
                  <a:pt x="74428" y="22795"/>
                </a:lnTo>
                <a:lnTo>
                  <a:pt x="88493" y="25804"/>
                </a:lnTo>
                <a:lnTo>
                  <a:pt x="100070" y="31353"/>
                </a:lnTo>
                <a:lnTo>
                  <a:pt x="141809" y="40106"/>
                </a:lnTo>
                <a:lnTo>
                  <a:pt x="182131" y="42621"/>
                </a:lnTo>
                <a:lnTo>
                  <a:pt x="208107" y="45355"/>
                </a:lnTo>
                <a:lnTo>
                  <a:pt x="248887" y="50635"/>
                </a:lnTo>
                <a:lnTo>
                  <a:pt x="286924" y="51330"/>
                </a:lnTo>
                <a:lnTo>
                  <a:pt x="326258" y="51422"/>
                </a:lnTo>
                <a:lnTo>
                  <a:pt x="360118" y="51433"/>
                </a:lnTo>
                <a:lnTo>
                  <a:pt x="400215" y="57327"/>
                </a:lnTo>
                <a:lnTo>
                  <a:pt x="439180" y="59478"/>
                </a:lnTo>
                <a:lnTo>
                  <a:pt x="478733" y="59903"/>
                </a:lnTo>
                <a:lnTo>
                  <a:pt x="519954" y="60940"/>
                </a:lnTo>
                <a:lnTo>
                  <a:pt x="561681" y="66789"/>
                </a:lnTo>
                <a:lnTo>
                  <a:pt x="598837" y="68050"/>
                </a:lnTo>
                <a:lnTo>
                  <a:pt x="633976" y="68423"/>
                </a:lnTo>
                <a:lnTo>
                  <a:pt x="668518" y="68534"/>
                </a:lnTo>
                <a:lnTo>
                  <a:pt x="702882" y="68567"/>
                </a:lnTo>
                <a:lnTo>
                  <a:pt x="739733" y="71116"/>
                </a:lnTo>
                <a:lnTo>
                  <a:pt x="778276" y="75364"/>
                </a:lnTo>
                <a:lnTo>
                  <a:pt x="816365" y="76623"/>
                </a:lnTo>
                <a:lnTo>
                  <a:pt x="855274" y="79536"/>
                </a:lnTo>
                <a:lnTo>
                  <a:pt x="893472" y="83891"/>
                </a:lnTo>
                <a:lnTo>
                  <a:pt x="934953" y="85182"/>
                </a:lnTo>
                <a:lnTo>
                  <a:pt x="974865" y="88105"/>
                </a:lnTo>
                <a:lnTo>
                  <a:pt x="1013362" y="92463"/>
                </a:lnTo>
                <a:lnTo>
                  <a:pt x="1054930" y="96294"/>
                </a:lnTo>
                <a:lnTo>
                  <a:pt x="1094870" y="100922"/>
                </a:lnTo>
                <a:lnTo>
                  <a:pt x="1135914" y="102293"/>
                </a:lnTo>
                <a:lnTo>
                  <a:pt x="1166820" y="102614"/>
                </a:lnTo>
                <a:lnTo>
                  <a:pt x="1196431" y="102756"/>
                </a:lnTo>
                <a:lnTo>
                  <a:pt x="1225467" y="102820"/>
                </a:lnTo>
                <a:lnTo>
                  <a:pt x="1254246" y="103801"/>
                </a:lnTo>
                <a:lnTo>
                  <a:pt x="1282913" y="107412"/>
                </a:lnTo>
                <a:lnTo>
                  <a:pt x="1311527" y="109651"/>
                </a:lnTo>
                <a:lnTo>
                  <a:pt x="1341073" y="110646"/>
                </a:lnTo>
                <a:lnTo>
                  <a:pt x="1373255" y="111089"/>
                </a:lnTo>
                <a:lnTo>
                  <a:pt x="1404068" y="111285"/>
                </a:lnTo>
                <a:lnTo>
                  <a:pt x="1433637" y="111373"/>
                </a:lnTo>
                <a:lnTo>
                  <a:pt x="1462654" y="111412"/>
                </a:lnTo>
                <a:lnTo>
                  <a:pt x="1493966" y="111429"/>
                </a:lnTo>
                <a:lnTo>
                  <a:pt x="1525979" y="111436"/>
                </a:lnTo>
                <a:lnTo>
                  <a:pt x="1556082" y="111440"/>
                </a:lnTo>
                <a:lnTo>
                  <a:pt x="1585337" y="111442"/>
                </a:lnTo>
                <a:lnTo>
                  <a:pt x="1614214" y="111442"/>
                </a:lnTo>
                <a:lnTo>
                  <a:pt x="1642924" y="111443"/>
                </a:lnTo>
                <a:lnTo>
                  <a:pt x="1674098" y="111443"/>
                </a:lnTo>
                <a:lnTo>
                  <a:pt x="1706051" y="110490"/>
                </a:lnTo>
                <a:lnTo>
                  <a:pt x="1736128" y="106892"/>
                </a:lnTo>
                <a:lnTo>
                  <a:pt x="1767910" y="104657"/>
                </a:lnTo>
                <a:lnTo>
                  <a:pt x="1800133" y="103665"/>
                </a:lnTo>
                <a:lnTo>
                  <a:pt x="1830329" y="103223"/>
                </a:lnTo>
                <a:lnTo>
                  <a:pt x="1862163" y="103028"/>
                </a:lnTo>
                <a:lnTo>
                  <a:pt x="1894411" y="102940"/>
                </a:lnTo>
                <a:lnTo>
                  <a:pt x="1924618" y="102902"/>
                </a:lnTo>
                <a:lnTo>
                  <a:pt x="1953919" y="102884"/>
                </a:lnTo>
                <a:lnTo>
                  <a:pt x="1983768" y="102877"/>
                </a:lnTo>
                <a:lnTo>
                  <a:pt x="2016085" y="102873"/>
                </a:lnTo>
                <a:lnTo>
                  <a:pt x="2046957" y="105411"/>
                </a:lnTo>
                <a:lnTo>
                  <a:pt x="2077506" y="108762"/>
                </a:lnTo>
                <a:lnTo>
                  <a:pt x="2110133" y="110252"/>
                </a:lnTo>
                <a:lnTo>
                  <a:pt x="2141144" y="110913"/>
                </a:lnTo>
                <a:lnTo>
                  <a:pt x="2170801" y="111208"/>
                </a:lnTo>
                <a:lnTo>
                  <a:pt x="2199858" y="111338"/>
                </a:lnTo>
                <a:lnTo>
                  <a:pt x="2228647" y="111397"/>
                </a:lnTo>
                <a:lnTo>
                  <a:pt x="2258269" y="111422"/>
                </a:lnTo>
                <a:lnTo>
                  <a:pt x="2290485" y="111433"/>
                </a:lnTo>
                <a:lnTo>
                  <a:pt x="2321313" y="111438"/>
                </a:lnTo>
                <a:lnTo>
                  <a:pt x="2350889" y="111441"/>
                </a:lnTo>
                <a:lnTo>
                  <a:pt x="2379910" y="111442"/>
                </a:lnTo>
                <a:lnTo>
                  <a:pt x="2411222" y="111443"/>
                </a:lnTo>
                <a:lnTo>
                  <a:pt x="2443236" y="111443"/>
                </a:lnTo>
                <a:lnTo>
                  <a:pt x="2473340" y="111443"/>
                </a:lnTo>
                <a:lnTo>
                  <a:pt x="2502594" y="113983"/>
                </a:lnTo>
                <a:lnTo>
                  <a:pt x="2531472" y="117334"/>
                </a:lnTo>
                <a:lnTo>
                  <a:pt x="2560181" y="118824"/>
                </a:lnTo>
                <a:lnTo>
                  <a:pt x="2588815" y="119486"/>
                </a:lnTo>
                <a:lnTo>
                  <a:pt x="2617417" y="119780"/>
                </a:lnTo>
                <a:lnTo>
                  <a:pt x="2646003" y="119910"/>
                </a:lnTo>
                <a:lnTo>
                  <a:pt x="2674584" y="119969"/>
                </a:lnTo>
                <a:lnTo>
                  <a:pt x="2703161" y="119994"/>
                </a:lnTo>
                <a:lnTo>
                  <a:pt x="2731737" y="120006"/>
                </a:lnTo>
                <a:lnTo>
                  <a:pt x="2760313" y="120011"/>
                </a:lnTo>
                <a:lnTo>
                  <a:pt x="2803175" y="120014"/>
                </a:lnTo>
                <a:lnTo>
                  <a:pt x="2843498" y="120015"/>
                </a:lnTo>
                <a:lnTo>
                  <a:pt x="2882115" y="120015"/>
                </a:lnTo>
                <a:lnTo>
                  <a:pt x="2923720" y="120015"/>
                </a:lnTo>
                <a:lnTo>
                  <a:pt x="2963670" y="120015"/>
                </a:lnTo>
                <a:lnTo>
                  <a:pt x="3002177" y="122555"/>
                </a:lnTo>
                <a:lnTo>
                  <a:pt x="3043749" y="126800"/>
                </a:lnTo>
                <a:lnTo>
                  <a:pt x="3083688" y="128058"/>
                </a:lnTo>
                <a:lnTo>
                  <a:pt x="3119653" y="128430"/>
                </a:lnTo>
                <a:lnTo>
                  <a:pt x="3154439" y="128541"/>
                </a:lnTo>
                <a:lnTo>
                  <a:pt x="3191416" y="128574"/>
                </a:lnTo>
                <a:lnTo>
                  <a:pt x="3229995" y="128584"/>
                </a:lnTo>
                <a:lnTo>
                  <a:pt x="3265555" y="128587"/>
                </a:lnTo>
                <a:lnTo>
                  <a:pt x="3300222" y="128587"/>
                </a:lnTo>
                <a:lnTo>
                  <a:pt x="3341518" y="128588"/>
                </a:lnTo>
                <a:lnTo>
                  <a:pt x="3383083" y="127635"/>
                </a:lnTo>
                <a:lnTo>
                  <a:pt x="3419798" y="121803"/>
                </a:lnTo>
                <a:lnTo>
                  <a:pt x="3454567" y="120369"/>
                </a:lnTo>
                <a:lnTo>
                  <a:pt x="3494993" y="120062"/>
                </a:lnTo>
                <a:lnTo>
                  <a:pt x="3531677" y="120022"/>
                </a:lnTo>
                <a:lnTo>
                  <a:pt x="3571197" y="120015"/>
                </a:lnTo>
                <a:lnTo>
                  <a:pt x="3591846" y="1285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MARTInkShape-7"/>
          <p:cNvSpPr/>
          <p:nvPr>
            <p:custDataLst>
              <p:tags r:id="rId2"/>
            </p:custDataLst>
          </p:nvPr>
        </p:nvSpPr>
        <p:spPr>
          <a:xfrm>
            <a:off x="4100513" y="3051810"/>
            <a:ext cx="3917633" cy="42706"/>
          </a:xfrm>
          <a:custGeom>
            <a:avLst/>
            <a:gdLst/>
            <a:ahLst/>
            <a:cxnLst/>
            <a:rect l="0" t="0" r="0" b="0"/>
            <a:pathLst>
              <a:path w="3917633" h="42706">
                <a:moveTo>
                  <a:pt x="0" y="0"/>
                </a:moveTo>
                <a:lnTo>
                  <a:pt x="0" y="0"/>
                </a:lnTo>
                <a:lnTo>
                  <a:pt x="42764" y="0"/>
                </a:lnTo>
                <a:lnTo>
                  <a:pt x="46946" y="0"/>
                </a:lnTo>
                <a:lnTo>
                  <a:pt x="51980" y="2540"/>
                </a:lnTo>
                <a:lnTo>
                  <a:pt x="57392" y="5892"/>
                </a:lnTo>
                <a:lnTo>
                  <a:pt x="68628" y="8043"/>
                </a:lnTo>
                <a:lnTo>
                  <a:pt x="92393" y="9504"/>
                </a:lnTo>
                <a:lnTo>
                  <a:pt x="112195" y="15353"/>
                </a:lnTo>
                <a:lnTo>
                  <a:pt x="153005" y="17114"/>
                </a:lnTo>
                <a:lnTo>
                  <a:pt x="191543" y="24921"/>
                </a:lnTo>
                <a:lnTo>
                  <a:pt x="234346" y="25686"/>
                </a:lnTo>
                <a:lnTo>
                  <a:pt x="277012" y="25716"/>
                </a:lnTo>
                <a:lnTo>
                  <a:pt x="319712" y="25717"/>
                </a:lnTo>
                <a:lnTo>
                  <a:pt x="362055" y="25717"/>
                </a:lnTo>
                <a:lnTo>
                  <a:pt x="404871" y="28257"/>
                </a:lnTo>
                <a:lnTo>
                  <a:pt x="445076" y="33495"/>
                </a:lnTo>
                <a:lnTo>
                  <a:pt x="485837" y="34185"/>
                </a:lnTo>
                <a:lnTo>
                  <a:pt x="522370" y="34269"/>
                </a:lnTo>
                <a:lnTo>
                  <a:pt x="557102" y="34286"/>
                </a:lnTo>
                <a:lnTo>
                  <a:pt x="591481" y="34289"/>
                </a:lnTo>
                <a:lnTo>
                  <a:pt x="626741" y="34290"/>
                </a:lnTo>
                <a:lnTo>
                  <a:pt x="666866" y="34290"/>
                </a:lnTo>
                <a:lnTo>
                  <a:pt x="702591" y="34290"/>
                </a:lnTo>
                <a:lnTo>
                  <a:pt x="744009" y="34290"/>
                </a:lnTo>
                <a:lnTo>
                  <a:pt x="786339" y="34290"/>
                </a:lnTo>
                <a:lnTo>
                  <a:pt x="827050" y="34290"/>
                </a:lnTo>
                <a:lnTo>
                  <a:pt x="860472" y="34290"/>
                </a:lnTo>
                <a:lnTo>
                  <a:pt x="894505" y="34290"/>
                </a:lnTo>
                <a:lnTo>
                  <a:pt x="935199" y="40181"/>
                </a:lnTo>
                <a:lnTo>
                  <a:pt x="971574" y="42068"/>
                </a:lnTo>
                <a:lnTo>
                  <a:pt x="1012971" y="42705"/>
                </a:lnTo>
                <a:lnTo>
                  <a:pt x="1053003" y="38280"/>
                </a:lnTo>
                <a:lnTo>
                  <a:pt x="1089380" y="35078"/>
                </a:lnTo>
                <a:lnTo>
                  <a:pt x="1129727" y="31906"/>
                </a:lnTo>
                <a:lnTo>
                  <a:pt x="1170047" y="26939"/>
                </a:lnTo>
                <a:lnTo>
                  <a:pt x="1208808" y="25959"/>
                </a:lnTo>
                <a:lnTo>
                  <a:pt x="1241026" y="24836"/>
                </a:lnTo>
                <a:lnTo>
                  <a:pt x="1283507" y="18946"/>
                </a:lnTo>
                <a:lnTo>
                  <a:pt x="1324246" y="17501"/>
                </a:lnTo>
                <a:lnTo>
                  <a:pt x="1357675" y="17250"/>
                </a:lnTo>
                <a:lnTo>
                  <a:pt x="1391710" y="17176"/>
                </a:lnTo>
                <a:lnTo>
                  <a:pt x="1425924" y="17154"/>
                </a:lnTo>
                <a:lnTo>
                  <a:pt x="1465726" y="17147"/>
                </a:lnTo>
                <a:lnTo>
                  <a:pt x="1498125" y="17145"/>
                </a:lnTo>
                <a:lnTo>
                  <a:pt x="1531855" y="17145"/>
                </a:lnTo>
                <a:lnTo>
                  <a:pt x="1565979" y="17145"/>
                </a:lnTo>
                <a:lnTo>
                  <a:pt x="1600220" y="17145"/>
                </a:lnTo>
                <a:lnTo>
                  <a:pt x="1633543" y="17145"/>
                </a:lnTo>
                <a:lnTo>
                  <a:pt x="1675967" y="17145"/>
                </a:lnTo>
                <a:lnTo>
                  <a:pt x="1710702" y="17145"/>
                </a:lnTo>
                <a:lnTo>
                  <a:pt x="1752590" y="17145"/>
                </a:lnTo>
                <a:lnTo>
                  <a:pt x="1786216" y="17145"/>
                </a:lnTo>
                <a:lnTo>
                  <a:pt x="1820310" y="17145"/>
                </a:lnTo>
                <a:lnTo>
                  <a:pt x="1860072" y="17145"/>
                </a:lnTo>
                <a:lnTo>
                  <a:pt x="1892464" y="17145"/>
                </a:lnTo>
                <a:lnTo>
                  <a:pt x="1926191" y="17145"/>
                </a:lnTo>
                <a:lnTo>
                  <a:pt x="1960315" y="17145"/>
                </a:lnTo>
                <a:lnTo>
                  <a:pt x="1994555" y="17145"/>
                </a:lnTo>
                <a:lnTo>
                  <a:pt x="2027879" y="17145"/>
                </a:lnTo>
                <a:lnTo>
                  <a:pt x="2067760" y="17145"/>
                </a:lnTo>
                <a:lnTo>
                  <a:pt x="2100792" y="17145"/>
                </a:lnTo>
                <a:lnTo>
                  <a:pt x="2134708" y="17145"/>
                </a:lnTo>
                <a:lnTo>
                  <a:pt x="2175752" y="17145"/>
                </a:lnTo>
                <a:lnTo>
                  <a:pt x="2218220" y="17145"/>
                </a:lnTo>
                <a:lnTo>
                  <a:pt x="2260758" y="14605"/>
                </a:lnTo>
                <a:lnTo>
                  <a:pt x="2301510" y="9764"/>
                </a:lnTo>
                <a:lnTo>
                  <a:pt x="2334939" y="8926"/>
                </a:lnTo>
                <a:lnTo>
                  <a:pt x="2373524" y="8642"/>
                </a:lnTo>
                <a:lnTo>
                  <a:pt x="2411203" y="8586"/>
                </a:lnTo>
                <a:lnTo>
                  <a:pt x="2443853" y="8576"/>
                </a:lnTo>
                <a:lnTo>
                  <a:pt x="2484467" y="8573"/>
                </a:lnTo>
                <a:lnTo>
                  <a:pt x="2520960" y="7620"/>
                </a:lnTo>
                <a:lnTo>
                  <a:pt x="2561329" y="1787"/>
                </a:lnTo>
                <a:lnTo>
                  <a:pt x="2601653" y="353"/>
                </a:lnTo>
                <a:lnTo>
                  <a:pt x="2640415" y="70"/>
                </a:lnTo>
                <a:lnTo>
                  <a:pt x="2681234" y="13"/>
                </a:lnTo>
                <a:lnTo>
                  <a:pt x="2717095" y="3"/>
                </a:lnTo>
                <a:lnTo>
                  <a:pt x="2757587" y="0"/>
                </a:lnTo>
                <a:lnTo>
                  <a:pt x="2794090" y="0"/>
                </a:lnTo>
                <a:lnTo>
                  <a:pt x="2833368" y="0"/>
                </a:lnTo>
                <a:lnTo>
                  <a:pt x="2870972" y="0"/>
                </a:lnTo>
                <a:lnTo>
                  <a:pt x="2905916" y="0"/>
                </a:lnTo>
                <a:lnTo>
                  <a:pt x="2944886" y="0"/>
                </a:lnTo>
                <a:lnTo>
                  <a:pt x="2982429" y="0"/>
                </a:lnTo>
                <a:lnTo>
                  <a:pt x="3017361" y="0"/>
                </a:lnTo>
                <a:lnTo>
                  <a:pt x="3056329" y="0"/>
                </a:lnTo>
                <a:lnTo>
                  <a:pt x="3098465" y="0"/>
                </a:lnTo>
                <a:lnTo>
                  <a:pt x="3136590" y="0"/>
                </a:lnTo>
                <a:lnTo>
                  <a:pt x="3173488" y="0"/>
                </a:lnTo>
                <a:lnTo>
                  <a:pt x="3198035" y="2540"/>
                </a:lnTo>
                <a:lnTo>
                  <a:pt x="3240468" y="7778"/>
                </a:lnTo>
                <a:lnTo>
                  <a:pt x="3283276" y="8468"/>
                </a:lnTo>
                <a:lnTo>
                  <a:pt x="3323591" y="11098"/>
                </a:lnTo>
                <a:lnTo>
                  <a:pt x="3353039" y="15951"/>
                </a:lnTo>
                <a:lnTo>
                  <a:pt x="3394866" y="16987"/>
                </a:lnTo>
                <a:lnTo>
                  <a:pt x="3431702" y="17124"/>
                </a:lnTo>
                <a:lnTo>
                  <a:pt x="3472218" y="17142"/>
                </a:lnTo>
                <a:lnTo>
                  <a:pt x="3512232" y="17145"/>
                </a:lnTo>
                <a:lnTo>
                  <a:pt x="3548862" y="18097"/>
                </a:lnTo>
                <a:lnTo>
                  <a:pt x="3584602" y="24526"/>
                </a:lnTo>
                <a:lnTo>
                  <a:pt x="3623798" y="25560"/>
                </a:lnTo>
                <a:lnTo>
                  <a:pt x="3660321" y="25697"/>
                </a:lnTo>
                <a:lnTo>
                  <a:pt x="3696046" y="25714"/>
                </a:lnTo>
                <a:lnTo>
                  <a:pt x="3734365" y="25717"/>
                </a:lnTo>
                <a:lnTo>
                  <a:pt x="3776212" y="25717"/>
                </a:lnTo>
                <a:lnTo>
                  <a:pt x="3807534" y="24765"/>
                </a:lnTo>
                <a:lnTo>
                  <a:pt x="3825012" y="18932"/>
                </a:lnTo>
                <a:lnTo>
                  <a:pt x="3830168" y="18337"/>
                </a:lnTo>
                <a:lnTo>
                  <a:pt x="3838437" y="20215"/>
                </a:lnTo>
                <a:lnTo>
                  <a:pt x="3845286" y="23271"/>
                </a:lnTo>
                <a:lnTo>
                  <a:pt x="3863260" y="25502"/>
                </a:lnTo>
                <a:lnTo>
                  <a:pt x="3904610" y="25717"/>
                </a:lnTo>
                <a:lnTo>
                  <a:pt x="3906093" y="26670"/>
                </a:lnTo>
                <a:lnTo>
                  <a:pt x="3907082" y="28257"/>
                </a:lnTo>
                <a:lnTo>
                  <a:pt x="3908669" y="33098"/>
                </a:lnTo>
                <a:lnTo>
                  <a:pt x="3911425" y="33760"/>
                </a:lnTo>
                <a:lnTo>
                  <a:pt x="3917632" y="342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SMARTInkShape-8"/>
          <p:cNvSpPr/>
          <p:nvPr>
            <p:custDataLst>
              <p:tags r:id="rId3"/>
            </p:custDataLst>
          </p:nvPr>
        </p:nvSpPr>
        <p:spPr>
          <a:xfrm>
            <a:off x="4169092" y="2648902"/>
            <a:ext cx="3609024" cy="34291"/>
          </a:xfrm>
          <a:custGeom>
            <a:avLst/>
            <a:gdLst/>
            <a:ahLst/>
            <a:cxnLst/>
            <a:rect l="0" t="0" r="0" b="0"/>
            <a:pathLst>
              <a:path w="3609024" h="34291">
                <a:moveTo>
                  <a:pt x="0" y="34290"/>
                </a:moveTo>
                <a:lnTo>
                  <a:pt x="0" y="34290"/>
                </a:lnTo>
                <a:lnTo>
                  <a:pt x="21239" y="34290"/>
                </a:lnTo>
                <a:lnTo>
                  <a:pt x="26267" y="31750"/>
                </a:lnTo>
                <a:lnTo>
                  <a:pt x="28942" y="29739"/>
                </a:lnTo>
                <a:lnTo>
                  <a:pt x="36993" y="27505"/>
                </a:lnTo>
                <a:lnTo>
                  <a:pt x="75887" y="25749"/>
                </a:lnTo>
                <a:lnTo>
                  <a:pt x="114393" y="25720"/>
                </a:lnTo>
                <a:lnTo>
                  <a:pt x="157194" y="25718"/>
                </a:lnTo>
                <a:lnTo>
                  <a:pt x="199860" y="25718"/>
                </a:lnTo>
                <a:lnTo>
                  <a:pt x="240194" y="24765"/>
                </a:lnTo>
                <a:lnTo>
                  <a:pt x="275659" y="18337"/>
                </a:lnTo>
                <a:lnTo>
                  <a:pt x="314820" y="17303"/>
                </a:lnTo>
                <a:lnTo>
                  <a:pt x="352291" y="17166"/>
                </a:lnTo>
                <a:lnTo>
                  <a:pt x="394443" y="17148"/>
                </a:lnTo>
                <a:lnTo>
                  <a:pt x="434672" y="17146"/>
                </a:lnTo>
                <a:lnTo>
                  <a:pt x="468661" y="17145"/>
                </a:lnTo>
                <a:lnTo>
                  <a:pt x="505220" y="18098"/>
                </a:lnTo>
                <a:lnTo>
                  <a:pt x="539958" y="23930"/>
                </a:lnTo>
                <a:lnTo>
                  <a:pt x="578888" y="25365"/>
                </a:lnTo>
                <a:lnTo>
                  <a:pt x="617374" y="25648"/>
                </a:lnTo>
                <a:lnTo>
                  <a:pt x="658138" y="25704"/>
                </a:lnTo>
                <a:lnTo>
                  <a:pt x="693988" y="25715"/>
                </a:lnTo>
                <a:lnTo>
                  <a:pt x="735432" y="25717"/>
                </a:lnTo>
                <a:lnTo>
                  <a:pt x="777767" y="25718"/>
                </a:lnTo>
                <a:lnTo>
                  <a:pt x="818478" y="25718"/>
                </a:lnTo>
                <a:lnTo>
                  <a:pt x="851900" y="25718"/>
                </a:lnTo>
                <a:lnTo>
                  <a:pt x="885934" y="25718"/>
                </a:lnTo>
                <a:lnTo>
                  <a:pt x="920149" y="25718"/>
                </a:lnTo>
                <a:lnTo>
                  <a:pt x="954415" y="25718"/>
                </a:lnTo>
                <a:lnTo>
                  <a:pt x="988697" y="25718"/>
                </a:lnTo>
                <a:lnTo>
                  <a:pt x="1022986" y="25718"/>
                </a:lnTo>
                <a:lnTo>
                  <a:pt x="1057276" y="25718"/>
                </a:lnTo>
                <a:lnTo>
                  <a:pt x="1091565" y="25718"/>
                </a:lnTo>
                <a:lnTo>
                  <a:pt x="1125855" y="25718"/>
                </a:lnTo>
                <a:lnTo>
                  <a:pt x="1160146" y="25718"/>
                </a:lnTo>
                <a:lnTo>
                  <a:pt x="1194435" y="30269"/>
                </a:lnTo>
                <a:lnTo>
                  <a:pt x="1233276" y="33099"/>
                </a:lnTo>
                <a:lnTo>
                  <a:pt x="1270396" y="29386"/>
                </a:lnTo>
                <a:lnTo>
                  <a:pt x="1310076" y="26805"/>
                </a:lnTo>
                <a:lnTo>
                  <a:pt x="1347445" y="26040"/>
                </a:lnTo>
                <a:lnTo>
                  <a:pt x="1387198" y="25813"/>
                </a:lnTo>
                <a:lnTo>
                  <a:pt x="1424587" y="25746"/>
                </a:lnTo>
                <a:lnTo>
                  <a:pt x="1464348" y="25726"/>
                </a:lnTo>
                <a:lnTo>
                  <a:pt x="1506290" y="30271"/>
                </a:lnTo>
                <a:lnTo>
                  <a:pt x="1544330" y="33100"/>
                </a:lnTo>
                <a:lnTo>
                  <a:pt x="1584281" y="29387"/>
                </a:lnTo>
                <a:lnTo>
                  <a:pt x="1621730" y="26805"/>
                </a:lnTo>
                <a:lnTo>
                  <a:pt x="1661508" y="26040"/>
                </a:lnTo>
                <a:lnTo>
                  <a:pt x="1703456" y="25813"/>
                </a:lnTo>
                <a:lnTo>
                  <a:pt x="1741496" y="21195"/>
                </a:lnTo>
                <a:lnTo>
                  <a:pt x="1781449" y="18345"/>
                </a:lnTo>
                <a:lnTo>
                  <a:pt x="1818898" y="17501"/>
                </a:lnTo>
                <a:lnTo>
                  <a:pt x="1858675" y="17251"/>
                </a:lnTo>
                <a:lnTo>
                  <a:pt x="1896072" y="17177"/>
                </a:lnTo>
                <a:lnTo>
                  <a:pt x="1935833" y="17155"/>
                </a:lnTo>
                <a:lnTo>
                  <a:pt x="1977778" y="17148"/>
                </a:lnTo>
                <a:lnTo>
                  <a:pt x="2015816" y="17146"/>
                </a:lnTo>
                <a:lnTo>
                  <a:pt x="2055770" y="17145"/>
                </a:lnTo>
                <a:lnTo>
                  <a:pt x="2097769" y="17145"/>
                </a:lnTo>
                <a:lnTo>
                  <a:pt x="2135825" y="12594"/>
                </a:lnTo>
                <a:lnTo>
                  <a:pt x="2175782" y="9764"/>
                </a:lnTo>
                <a:lnTo>
                  <a:pt x="2213233" y="8926"/>
                </a:lnTo>
                <a:lnTo>
                  <a:pt x="2253009" y="8678"/>
                </a:lnTo>
                <a:lnTo>
                  <a:pt x="2290407" y="8604"/>
                </a:lnTo>
                <a:lnTo>
                  <a:pt x="2330169" y="8582"/>
                </a:lnTo>
                <a:lnTo>
                  <a:pt x="2372113" y="8576"/>
                </a:lnTo>
                <a:lnTo>
                  <a:pt x="2410152" y="4023"/>
                </a:lnTo>
                <a:lnTo>
                  <a:pt x="2445553" y="1192"/>
                </a:lnTo>
                <a:lnTo>
                  <a:pt x="2484724" y="353"/>
                </a:lnTo>
                <a:lnTo>
                  <a:pt x="2526491" y="105"/>
                </a:lnTo>
                <a:lnTo>
                  <a:pt x="2564479" y="31"/>
                </a:lnTo>
                <a:lnTo>
                  <a:pt x="2604415" y="10"/>
                </a:lnTo>
                <a:lnTo>
                  <a:pt x="2641860" y="3"/>
                </a:lnTo>
                <a:lnTo>
                  <a:pt x="2681635" y="1"/>
                </a:lnTo>
                <a:lnTo>
                  <a:pt x="2719033" y="0"/>
                </a:lnTo>
                <a:lnTo>
                  <a:pt x="2754243" y="0"/>
                </a:lnTo>
                <a:lnTo>
                  <a:pt x="2793357" y="0"/>
                </a:lnTo>
                <a:lnTo>
                  <a:pt x="2830557" y="0"/>
                </a:lnTo>
                <a:lnTo>
                  <a:pt x="2865710" y="0"/>
                </a:lnTo>
                <a:lnTo>
                  <a:pt x="2904806" y="0"/>
                </a:lnTo>
                <a:lnTo>
                  <a:pt x="2942002" y="0"/>
                </a:lnTo>
                <a:lnTo>
                  <a:pt x="2977153" y="0"/>
                </a:lnTo>
                <a:lnTo>
                  <a:pt x="3011698" y="4552"/>
                </a:lnTo>
                <a:lnTo>
                  <a:pt x="3046064" y="7381"/>
                </a:lnTo>
                <a:lnTo>
                  <a:pt x="3080376" y="8220"/>
                </a:lnTo>
                <a:lnTo>
                  <a:pt x="3114672" y="8468"/>
                </a:lnTo>
                <a:lnTo>
                  <a:pt x="3148964" y="8541"/>
                </a:lnTo>
                <a:lnTo>
                  <a:pt x="3183255" y="8564"/>
                </a:lnTo>
                <a:lnTo>
                  <a:pt x="3223084" y="8571"/>
                </a:lnTo>
                <a:lnTo>
                  <a:pt x="3255487" y="9525"/>
                </a:lnTo>
                <a:lnTo>
                  <a:pt x="3298030" y="15358"/>
                </a:lnTo>
                <a:lnTo>
                  <a:pt x="3338784" y="16792"/>
                </a:lnTo>
                <a:lnTo>
                  <a:pt x="3376678" y="17075"/>
                </a:lnTo>
                <a:lnTo>
                  <a:pt x="3411681" y="17132"/>
                </a:lnTo>
                <a:lnTo>
                  <a:pt x="3446111" y="17142"/>
                </a:lnTo>
                <a:lnTo>
                  <a:pt x="3486464" y="17145"/>
                </a:lnTo>
                <a:lnTo>
                  <a:pt x="3528864" y="17145"/>
                </a:lnTo>
                <a:lnTo>
                  <a:pt x="3567942" y="17145"/>
                </a:lnTo>
                <a:lnTo>
                  <a:pt x="3598639" y="17145"/>
                </a:lnTo>
                <a:lnTo>
                  <a:pt x="3609023" y="257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MARTInkShape-9"/>
          <p:cNvSpPr/>
          <p:nvPr>
            <p:custDataLst>
              <p:tags r:id="rId4"/>
            </p:custDataLst>
          </p:nvPr>
        </p:nvSpPr>
        <p:spPr>
          <a:xfrm>
            <a:off x="3714750" y="1663065"/>
            <a:ext cx="2546033" cy="25718"/>
          </a:xfrm>
          <a:custGeom>
            <a:avLst/>
            <a:gdLst/>
            <a:ahLst/>
            <a:cxnLst/>
            <a:rect l="0" t="0" r="0" b="0"/>
            <a:pathLst>
              <a:path w="2546033" h="25718">
                <a:moveTo>
                  <a:pt x="0" y="0"/>
                </a:moveTo>
                <a:lnTo>
                  <a:pt x="0" y="0"/>
                </a:lnTo>
                <a:lnTo>
                  <a:pt x="40028" y="0"/>
                </a:lnTo>
                <a:lnTo>
                  <a:pt x="78819" y="0"/>
                </a:lnTo>
                <a:lnTo>
                  <a:pt x="121297" y="0"/>
                </a:lnTo>
                <a:lnTo>
                  <a:pt x="163039" y="8043"/>
                </a:lnTo>
                <a:lnTo>
                  <a:pt x="191474" y="9455"/>
                </a:lnTo>
                <a:lnTo>
                  <a:pt x="231636" y="16344"/>
                </a:lnTo>
                <a:lnTo>
                  <a:pt x="274262" y="18027"/>
                </a:lnTo>
                <a:lnTo>
                  <a:pt x="309920" y="24517"/>
                </a:lnTo>
                <a:lnTo>
                  <a:pt x="351646" y="25559"/>
                </a:lnTo>
                <a:lnTo>
                  <a:pt x="394358" y="25696"/>
                </a:lnTo>
                <a:lnTo>
                  <a:pt x="431169" y="25713"/>
                </a:lnTo>
                <a:lnTo>
                  <a:pt x="470297" y="25717"/>
                </a:lnTo>
                <a:lnTo>
                  <a:pt x="506495" y="25717"/>
                </a:lnTo>
                <a:lnTo>
                  <a:pt x="549346" y="25717"/>
                </a:lnTo>
                <a:lnTo>
                  <a:pt x="583139" y="25717"/>
                </a:lnTo>
                <a:lnTo>
                  <a:pt x="624141" y="25717"/>
                </a:lnTo>
                <a:lnTo>
                  <a:pt x="666600" y="25717"/>
                </a:lnTo>
                <a:lnTo>
                  <a:pt x="700326" y="25717"/>
                </a:lnTo>
                <a:lnTo>
                  <a:pt x="734448" y="25717"/>
                </a:lnTo>
                <a:lnTo>
                  <a:pt x="768688" y="25717"/>
                </a:lnTo>
                <a:lnTo>
                  <a:pt x="802964" y="25717"/>
                </a:lnTo>
                <a:lnTo>
                  <a:pt x="838202" y="25717"/>
                </a:lnTo>
                <a:lnTo>
                  <a:pt x="877430" y="25717"/>
                </a:lnTo>
                <a:lnTo>
                  <a:pt x="912653" y="25717"/>
                </a:lnTo>
                <a:lnTo>
                  <a:pt x="953178" y="25717"/>
                </a:lnTo>
                <a:lnTo>
                  <a:pt x="988861" y="25717"/>
                </a:lnTo>
                <a:lnTo>
                  <a:pt x="1027056" y="25717"/>
                </a:lnTo>
                <a:lnTo>
                  <a:pt x="1062503" y="25717"/>
                </a:lnTo>
                <a:lnTo>
                  <a:pt x="1097136" y="25717"/>
                </a:lnTo>
                <a:lnTo>
                  <a:pt x="1131527" y="25717"/>
                </a:lnTo>
                <a:lnTo>
                  <a:pt x="1165847" y="25717"/>
                </a:lnTo>
                <a:lnTo>
                  <a:pt x="1202686" y="25717"/>
                </a:lnTo>
                <a:lnTo>
                  <a:pt x="1241223" y="25717"/>
                </a:lnTo>
                <a:lnTo>
                  <a:pt x="1276773" y="25717"/>
                </a:lnTo>
                <a:lnTo>
                  <a:pt x="1311436" y="25717"/>
                </a:lnTo>
                <a:lnTo>
                  <a:pt x="1345836" y="25717"/>
                </a:lnTo>
                <a:lnTo>
                  <a:pt x="1382699" y="25717"/>
                </a:lnTo>
                <a:lnTo>
                  <a:pt x="1421243" y="25717"/>
                </a:lnTo>
                <a:lnTo>
                  <a:pt x="1459334" y="25717"/>
                </a:lnTo>
                <a:lnTo>
                  <a:pt x="1498243" y="25717"/>
                </a:lnTo>
                <a:lnTo>
                  <a:pt x="1533902" y="25717"/>
                </a:lnTo>
                <a:lnTo>
                  <a:pt x="1568597" y="25717"/>
                </a:lnTo>
                <a:lnTo>
                  <a:pt x="1603007" y="25717"/>
                </a:lnTo>
                <a:lnTo>
                  <a:pt x="1639872" y="25717"/>
                </a:lnTo>
                <a:lnTo>
                  <a:pt x="1678418" y="25717"/>
                </a:lnTo>
                <a:lnTo>
                  <a:pt x="1716509" y="25717"/>
                </a:lnTo>
                <a:lnTo>
                  <a:pt x="1755418" y="25717"/>
                </a:lnTo>
                <a:lnTo>
                  <a:pt x="1791077" y="25717"/>
                </a:lnTo>
                <a:lnTo>
                  <a:pt x="1828312" y="25717"/>
                </a:lnTo>
                <a:lnTo>
                  <a:pt x="1866967" y="25717"/>
                </a:lnTo>
                <a:lnTo>
                  <a:pt x="1902550" y="25717"/>
                </a:lnTo>
                <a:lnTo>
                  <a:pt x="1939764" y="25717"/>
                </a:lnTo>
                <a:lnTo>
                  <a:pt x="1978413" y="25717"/>
                </a:lnTo>
                <a:lnTo>
                  <a:pt x="2016534" y="25717"/>
                </a:lnTo>
                <a:lnTo>
                  <a:pt x="2055452" y="25717"/>
                </a:lnTo>
                <a:lnTo>
                  <a:pt x="2093652" y="25717"/>
                </a:lnTo>
                <a:lnTo>
                  <a:pt x="2132594" y="25717"/>
                </a:lnTo>
                <a:lnTo>
                  <a:pt x="2168263" y="25717"/>
                </a:lnTo>
                <a:lnTo>
                  <a:pt x="2205501" y="25717"/>
                </a:lnTo>
                <a:lnTo>
                  <a:pt x="2244156" y="25717"/>
                </a:lnTo>
                <a:lnTo>
                  <a:pt x="2279740" y="23177"/>
                </a:lnTo>
                <a:lnTo>
                  <a:pt x="2314415" y="18932"/>
                </a:lnTo>
                <a:lnTo>
                  <a:pt x="2348817" y="17674"/>
                </a:lnTo>
                <a:lnTo>
                  <a:pt x="2390025" y="17250"/>
                </a:lnTo>
                <a:lnTo>
                  <a:pt x="2430619" y="17166"/>
                </a:lnTo>
                <a:lnTo>
                  <a:pt x="2469674" y="17148"/>
                </a:lnTo>
                <a:lnTo>
                  <a:pt x="2508453" y="17145"/>
                </a:lnTo>
                <a:lnTo>
                  <a:pt x="2526655" y="17145"/>
                </a:lnTo>
                <a:lnTo>
                  <a:pt x="2546032" y="257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MARTInkShape-10"/>
          <p:cNvSpPr/>
          <p:nvPr>
            <p:custDataLst>
              <p:tags r:id="rId5"/>
            </p:custDataLst>
          </p:nvPr>
        </p:nvSpPr>
        <p:spPr>
          <a:xfrm>
            <a:off x="3603308" y="960120"/>
            <a:ext cx="3626168" cy="214313"/>
          </a:xfrm>
          <a:custGeom>
            <a:avLst/>
            <a:gdLst/>
            <a:ahLst/>
            <a:cxnLst/>
            <a:rect l="0" t="0" r="0" b="0"/>
            <a:pathLst>
              <a:path w="3626168" h="214313">
                <a:moveTo>
                  <a:pt x="0" y="60007"/>
                </a:moveTo>
                <a:lnTo>
                  <a:pt x="0" y="60007"/>
                </a:lnTo>
                <a:lnTo>
                  <a:pt x="34712" y="59055"/>
                </a:lnTo>
                <a:lnTo>
                  <a:pt x="63413" y="55069"/>
                </a:lnTo>
                <a:lnTo>
                  <a:pt x="101281" y="59635"/>
                </a:lnTo>
                <a:lnTo>
                  <a:pt x="117404" y="60794"/>
                </a:lnTo>
                <a:lnTo>
                  <a:pt x="152030" y="68041"/>
                </a:lnTo>
                <a:lnTo>
                  <a:pt x="175136" y="69461"/>
                </a:lnTo>
                <a:lnTo>
                  <a:pt x="203731" y="76352"/>
                </a:lnTo>
                <a:lnTo>
                  <a:pt x="242334" y="77082"/>
                </a:lnTo>
                <a:lnTo>
                  <a:pt x="284925" y="77146"/>
                </a:lnTo>
                <a:lnTo>
                  <a:pt x="324180" y="74611"/>
                </a:lnTo>
                <a:lnTo>
                  <a:pt x="359734" y="69771"/>
                </a:lnTo>
                <a:lnTo>
                  <a:pt x="394274" y="68815"/>
                </a:lnTo>
                <a:lnTo>
                  <a:pt x="428613" y="68626"/>
                </a:lnTo>
                <a:lnTo>
                  <a:pt x="467463" y="68589"/>
                </a:lnTo>
                <a:lnTo>
                  <a:pt x="504983" y="68582"/>
                </a:lnTo>
                <a:lnTo>
                  <a:pt x="542451" y="68580"/>
                </a:lnTo>
                <a:lnTo>
                  <a:pt x="581707" y="68580"/>
                </a:lnTo>
                <a:lnTo>
                  <a:pt x="617931" y="68580"/>
                </a:lnTo>
                <a:lnTo>
                  <a:pt x="658247" y="68580"/>
                </a:lnTo>
                <a:lnTo>
                  <a:pt x="694010" y="68580"/>
                </a:lnTo>
                <a:lnTo>
                  <a:pt x="735435" y="68580"/>
                </a:lnTo>
                <a:lnTo>
                  <a:pt x="768981" y="68580"/>
                </a:lnTo>
                <a:lnTo>
                  <a:pt x="802097" y="67627"/>
                </a:lnTo>
                <a:lnTo>
                  <a:pt x="841911" y="61795"/>
                </a:lnTo>
                <a:lnTo>
                  <a:pt x="874930" y="57997"/>
                </a:lnTo>
                <a:lnTo>
                  <a:pt x="908843" y="53379"/>
                </a:lnTo>
                <a:lnTo>
                  <a:pt x="943022" y="49471"/>
                </a:lnTo>
                <a:lnTo>
                  <a:pt x="977279" y="44821"/>
                </a:lnTo>
                <a:lnTo>
                  <a:pt x="1011559" y="40903"/>
                </a:lnTo>
                <a:lnTo>
                  <a:pt x="1045846" y="36249"/>
                </a:lnTo>
                <a:lnTo>
                  <a:pt x="1080135" y="34871"/>
                </a:lnTo>
                <a:lnTo>
                  <a:pt x="1114425" y="31922"/>
                </a:lnTo>
                <a:lnTo>
                  <a:pt x="1148715" y="27556"/>
                </a:lnTo>
                <a:lnTo>
                  <a:pt x="1183005" y="26262"/>
                </a:lnTo>
                <a:lnTo>
                  <a:pt x="1224174" y="21274"/>
                </a:lnTo>
                <a:lnTo>
                  <a:pt x="1266666" y="17961"/>
                </a:lnTo>
                <a:lnTo>
                  <a:pt x="1309209" y="17306"/>
                </a:lnTo>
                <a:lnTo>
                  <a:pt x="1349963" y="17177"/>
                </a:lnTo>
                <a:lnTo>
                  <a:pt x="1388810" y="17151"/>
                </a:lnTo>
                <a:lnTo>
                  <a:pt x="1429645" y="17146"/>
                </a:lnTo>
                <a:lnTo>
                  <a:pt x="1456743" y="14605"/>
                </a:lnTo>
                <a:lnTo>
                  <a:pt x="1496051" y="9764"/>
                </a:lnTo>
                <a:lnTo>
                  <a:pt x="1533661" y="8808"/>
                </a:lnTo>
                <a:lnTo>
                  <a:pt x="1568607" y="6079"/>
                </a:lnTo>
                <a:lnTo>
                  <a:pt x="1607575" y="1201"/>
                </a:lnTo>
                <a:lnTo>
                  <a:pt x="1645119" y="237"/>
                </a:lnTo>
                <a:lnTo>
                  <a:pt x="1680052" y="47"/>
                </a:lnTo>
                <a:lnTo>
                  <a:pt x="1719019" y="9"/>
                </a:lnTo>
                <a:lnTo>
                  <a:pt x="1756561" y="2"/>
                </a:lnTo>
                <a:lnTo>
                  <a:pt x="1791494" y="0"/>
                </a:lnTo>
                <a:lnTo>
                  <a:pt x="1825911" y="0"/>
                </a:lnTo>
                <a:lnTo>
                  <a:pt x="1860226" y="0"/>
                </a:lnTo>
                <a:lnTo>
                  <a:pt x="1894522" y="0"/>
                </a:lnTo>
                <a:lnTo>
                  <a:pt x="1928812" y="0"/>
                </a:lnTo>
                <a:lnTo>
                  <a:pt x="1971674" y="2540"/>
                </a:lnTo>
                <a:lnTo>
                  <a:pt x="2014537" y="7778"/>
                </a:lnTo>
                <a:lnTo>
                  <a:pt x="2057399" y="8468"/>
                </a:lnTo>
                <a:lnTo>
                  <a:pt x="2100262" y="15344"/>
                </a:lnTo>
                <a:lnTo>
                  <a:pt x="2139103" y="16789"/>
                </a:lnTo>
                <a:lnTo>
                  <a:pt x="2176620" y="22966"/>
                </a:lnTo>
                <a:lnTo>
                  <a:pt x="2214088" y="27714"/>
                </a:lnTo>
                <a:lnTo>
                  <a:pt x="2253344" y="32991"/>
                </a:lnTo>
                <a:lnTo>
                  <a:pt x="2289568" y="39925"/>
                </a:lnTo>
                <a:lnTo>
                  <a:pt x="2329884" y="42282"/>
                </a:lnTo>
                <a:lnTo>
                  <a:pt x="2365647" y="42748"/>
                </a:lnTo>
                <a:lnTo>
                  <a:pt x="2406119" y="48731"/>
                </a:lnTo>
                <a:lnTo>
                  <a:pt x="2442619" y="50901"/>
                </a:lnTo>
                <a:lnTo>
                  <a:pt x="2477344" y="51329"/>
                </a:lnTo>
                <a:lnTo>
                  <a:pt x="2517613" y="52367"/>
                </a:lnTo>
                <a:lnTo>
                  <a:pt x="2554071" y="58216"/>
                </a:lnTo>
                <a:lnTo>
                  <a:pt x="2593339" y="59654"/>
                </a:lnTo>
                <a:lnTo>
                  <a:pt x="2631894" y="65829"/>
                </a:lnTo>
                <a:lnTo>
                  <a:pt x="2672671" y="68037"/>
                </a:lnTo>
                <a:lnTo>
                  <a:pt x="2713075" y="73023"/>
                </a:lnTo>
                <a:lnTo>
                  <a:pt x="2746444" y="75929"/>
                </a:lnTo>
                <a:lnTo>
                  <a:pt x="2780462" y="81341"/>
                </a:lnTo>
                <a:lnTo>
                  <a:pt x="2819221" y="84426"/>
                </a:lnTo>
                <a:lnTo>
                  <a:pt x="2860868" y="89891"/>
                </a:lnTo>
                <a:lnTo>
                  <a:pt x="2898821" y="92992"/>
                </a:lnTo>
                <a:lnTo>
                  <a:pt x="2927617" y="96257"/>
                </a:lnTo>
                <a:lnTo>
                  <a:pt x="2958512" y="99931"/>
                </a:lnTo>
                <a:lnTo>
                  <a:pt x="2988119" y="101564"/>
                </a:lnTo>
                <a:lnTo>
                  <a:pt x="3017153" y="104829"/>
                </a:lnTo>
                <a:lnTo>
                  <a:pt x="3046884" y="108503"/>
                </a:lnTo>
                <a:lnTo>
                  <a:pt x="3079148" y="110136"/>
                </a:lnTo>
                <a:lnTo>
                  <a:pt x="3109998" y="113402"/>
                </a:lnTo>
                <a:lnTo>
                  <a:pt x="3140535" y="117076"/>
                </a:lnTo>
                <a:lnTo>
                  <a:pt x="3173158" y="118709"/>
                </a:lnTo>
                <a:lnTo>
                  <a:pt x="3206707" y="121974"/>
                </a:lnTo>
                <a:lnTo>
                  <a:pt x="3240669" y="126601"/>
                </a:lnTo>
                <a:lnTo>
                  <a:pt x="3274812" y="131832"/>
                </a:lnTo>
                <a:lnTo>
                  <a:pt x="3309037" y="137332"/>
                </a:lnTo>
                <a:lnTo>
                  <a:pt x="3343297" y="141999"/>
                </a:lnTo>
                <a:lnTo>
                  <a:pt x="3377575" y="144073"/>
                </a:lnTo>
                <a:lnTo>
                  <a:pt x="3409319" y="147535"/>
                </a:lnTo>
                <a:lnTo>
                  <a:pt x="3439302" y="153201"/>
                </a:lnTo>
                <a:lnTo>
                  <a:pt x="3468503" y="162069"/>
                </a:lnTo>
                <a:lnTo>
                  <a:pt x="3499896" y="169821"/>
                </a:lnTo>
                <a:lnTo>
                  <a:pt x="3531948" y="177393"/>
                </a:lnTo>
                <a:lnTo>
                  <a:pt x="3572004" y="190462"/>
                </a:lnTo>
                <a:lnTo>
                  <a:pt x="3613697" y="208362"/>
                </a:lnTo>
                <a:lnTo>
                  <a:pt x="3626167" y="2143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Božská komedie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zřejmě vznikala již od roku 1304</a:t>
            </a:r>
          </a:p>
          <a:p>
            <a:r>
              <a:rPr lang="pl-PL" dirty="0"/>
              <a:t>alegorická básnická skladba</a:t>
            </a:r>
          </a:p>
          <a:p>
            <a:r>
              <a:rPr lang="cs-CZ" dirty="0"/>
              <a:t>je složeno z těchto tří částí:</a:t>
            </a:r>
          </a:p>
          <a:p>
            <a:pPr>
              <a:buNone/>
            </a:pPr>
            <a:r>
              <a:rPr lang="cs-CZ" dirty="0"/>
              <a:t>	Peklo-Inferno,Očistec –</a:t>
            </a:r>
            <a:r>
              <a:rPr lang="cs-CZ" dirty="0" err="1"/>
              <a:t>Purgatorio</a:t>
            </a:r>
            <a:r>
              <a:rPr lang="cs-CZ" dirty="0"/>
              <a:t>, Ráj - </a:t>
            </a:r>
            <a:r>
              <a:rPr lang="cs-CZ" dirty="0" err="1"/>
              <a:t>Paradiso</a:t>
            </a:r>
            <a:endParaRPr lang="cs-CZ" dirty="0"/>
          </a:p>
          <a:p>
            <a:r>
              <a:rPr lang="cs-CZ" dirty="0"/>
              <a:t>Každá část je rozdělena do 33 zpěvů</a:t>
            </a:r>
          </a:p>
          <a:p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hlavní postava je sám autor</a:t>
            </a:r>
          </a:p>
          <a:p>
            <a:r>
              <a:rPr lang="cs-CZ" dirty="0"/>
              <a:t>průvodce je básník Vergilius (Peklo, Očistec),milenka Beatrice (Ráj)</a:t>
            </a:r>
          </a:p>
          <a:p>
            <a:r>
              <a:rPr lang="cs-CZ" dirty="0"/>
              <a:t>vyjádření touhy po poznání, hledání hodnot</a:t>
            </a:r>
          </a:p>
          <a:p>
            <a:endParaRPr lang="cs-CZ" dirty="0"/>
          </a:p>
        </p:txBody>
      </p:sp>
      <p:sp>
        <p:nvSpPr>
          <p:cNvPr id="2" name="SMARTInkShape-11"/>
          <p:cNvSpPr/>
          <p:nvPr>
            <p:custDataLst>
              <p:tags r:id="rId1"/>
            </p:custDataLst>
          </p:nvPr>
        </p:nvSpPr>
        <p:spPr>
          <a:xfrm>
            <a:off x="645826" y="1483042"/>
            <a:ext cx="3797588" cy="128589"/>
          </a:xfrm>
          <a:custGeom>
            <a:avLst/>
            <a:gdLst/>
            <a:ahLst/>
            <a:cxnLst/>
            <a:rect l="0" t="0" r="0" b="0"/>
            <a:pathLst>
              <a:path w="3797588" h="128589">
                <a:moveTo>
                  <a:pt x="8542" y="51435"/>
                </a:moveTo>
                <a:lnTo>
                  <a:pt x="8542" y="51435"/>
                </a:lnTo>
                <a:lnTo>
                  <a:pt x="0" y="42894"/>
                </a:lnTo>
                <a:lnTo>
                  <a:pt x="34404" y="42863"/>
                </a:lnTo>
                <a:lnTo>
                  <a:pt x="41626" y="45403"/>
                </a:lnTo>
                <a:lnTo>
                  <a:pt x="48011" y="48754"/>
                </a:lnTo>
                <a:lnTo>
                  <a:pt x="57913" y="50641"/>
                </a:lnTo>
                <a:lnTo>
                  <a:pt x="92743" y="51404"/>
                </a:lnTo>
                <a:lnTo>
                  <a:pt x="131492" y="43656"/>
                </a:lnTo>
                <a:lnTo>
                  <a:pt x="171603" y="42932"/>
                </a:lnTo>
                <a:lnTo>
                  <a:pt x="214223" y="42869"/>
                </a:lnTo>
                <a:lnTo>
                  <a:pt x="241963" y="40324"/>
                </a:lnTo>
                <a:lnTo>
                  <a:pt x="284073" y="35085"/>
                </a:lnTo>
                <a:lnTo>
                  <a:pt x="321448" y="34447"/>
                </a:lnTo>
                <a:lnTo>
                  <a:pt x="361533" y="33359"/>
                </a:lnTo>
                <a:lnTo>
                  <a:pt x="401201" y="27509"/>
                </a:lnTo>
                <a:lnTo>
                  <a:pt x="436836" y="26072"/>
                </a:lnTo>
                <a:lnTo>
                  <a:pt x="471391" y="25788"/>
                </a:lnTo>
                <a:lnTo>
                  <a:pt x="508274" y="25732"/>
                </a:lnTo>
                <a:lnTo>
                  <a:pt x="547415" y="25721"/>
                </a:lnTo>
                <a:lnTo>
                  <a:pt x="588555" y="25719"/>
                </a:lnTo>
                <a:lnTo>
                  <a:pt x="627725" y="25718"/>
                </a:lnTo>
                <a:lnTo>
                  <a:pt x="667319" y="21167"/>
                </a:lnTo>
                <a:lnTo>
                  <a:pt x="708548" y="17940"/>
                </a:lnTo>
                <a:lnTo>
                  <a:pt x="747737" y="17302"/>
                </a:lnTo>
                <a:lnTo>
                  <a:pt x="780647" y="17192"/>
                </a:lnTo>
                <a:lnTo>
                  <a:pt x="814529" y="17159"/>
                </a:lnTo>
                <a:lnTo>
                  <a:pt x="848698" y="17150"/>
                </a:lnTo>
                <a:lnTo>
                  <a:pt x="889826" y="17146"/>
                </a:lnTo>
                <a:lnTo>
                  <a:pt x="932311" y="17146"/>
                </a:lnTo>
                <a:lnTo>
                  <a:pt x="966040" y="16193"/>
                </a:lnTo>
                <a:lnTo>
                  <a:pt x="999212" y="11254"/>
                </a:lnTo>
                <a:lnTo>
                  <a:pt x="1041583" y="9103"/>
                </a:lnTo>
                <a:lnTo>
                  <a:pt x="1076311" y="8730"/>
                </a:lnTo>
                <a:lnTo>
                  <a:pt x="1118196" y="8604"/>
                </a:lnTo>
                <a:lnTo>
                  <a:pt x="1156373" y="8582"/>
                </a:lnTo>
                <a:lnTo>
                  <a:pt x="1193295" y="8576"/>
                </a:lnTo>
                <a:lnTo>
                  <a:pt x="1228366" y="8574"/>
                </a:lnTo>
                <a:lnTo>
                  <a:pt x="1269410" y="8573"/>
                </a:lnTo>
                <a:lnTo>
                  <a:pt x="1306798" y="8573"/>
                </a:lnTo>
                <a:lnTo>
                  <a:pt x="1342430" y="8573"/>
                </a:lnTo>
                <a:lnTo>
                  <a:pt x="1377117" y="8573"/>
                </a:lnTo>
                <a:lnTo>
                  <a:pt x="1411525" y="8573"/>
                </a:lnTo>
                <a:lnTo>
                  <a:pt x="1445850" y="7620"/>
                </a:lnTo>
                <a:lnTo>
                  <a:pt x="1480150" y="2682"/>
                </a:lnTo>
                <a:lnTo>
                  <a:pt x="1515395" y="795"/>
                </a:lnTo>
                <a:lnTo>
                  <a:pt x="1554626" y="236"/>
                </a:lnTo>
                <a:lnTo>
                  <a:pt x="1589850" y="70"/>
                </a:lnTo>
                <a:lnTo>
                  <a:pt x="1630375" y="14"/>
                </a:lnTo>
                <a:lnTo>
                  <a:pt x="1663518" y="5"/>
                </a:lnTo>
                <a:lnTo>
                  <a:pt x="1697468" y="2"/>
                </a:lnTo>
                <a:lnTo>
                  <a:pt x="1734197" y="1"/>
                </a:lnTo>
                <a:lnTo>
                  <a:pt x="1772702" y="1"/>
                </a:lnTo>
                <a:lnTo>
                  <a:pt x="1808241" y="0"/>
                </a:lnTo>
                <a:lnTo>
                  <a:pt x="1842901" y="0"/>
                </a:lnTo>
                <a:lnTo>
                  <a:pt x="1877301" y="0"/>
                </a:lnTo>
                <a:lnTo>
                  <a:pt x="1911623" y="0"/>
                </a:lnTo>
                <a:lnTo>
                  <a:pt x="1948462" y="0"/>
                </a:lnTo>
                <a:lnTo>
                  <a:pt x="1987000" y="0"/>
                </a:lnTo>
                <a:lnTo>
                  <a:pt x="2022549" y="0"/>
                </a:lnTo>
                <a:lnTo>
                  <a:pt x="2057212" y="0"/>
                </a:lnTo>
                <a:lnTo>
                  <a:pt x="2091613" y="2540"/>
                </a:lnTo>
                <a:lnTo>
                  <a:pt x="2125936" y="6786"/>
                </a:lnTo>
                <a:lnTo>
                  <a:pt x="2160235" y="8043"/>
                </a:lnTo>
                <a:lnTo>
                  <a:pt x="2194528" y="8416"/>
                </a:lnTo>
                <a:lnTo>
                  <a:pt x="2231359" y="8526"/>
                </a:lnTo>
                <a:lnTo>
                  <a:pt x="2269894" y="8559"/>
                </a:lnTo>
                <a:lnTo>
                  <a:pt x="2305442" y="8569"/>
                </a:lnTo>
                <a:lnTo>
                  <a:pt x="2342645" y="11112"/>
                </a:lnTo>
                <a:lnTo>
                  <a:pt x="2381291" y="15358"/>
                </a:lnTo>
                <a:lnTo>
                  <a:pt x="2416871" y="16616"/>
                </a:lnTo>
                <a:lnTo>
                  <a:pt x="2451543" y="16989"/>
                </a:lnTo>
                <a:lnTo>
                  <a:pt x="2488487" y="17099"/>
                </a:lnTo>
                <a:lnTo>
                  <a:pt x="2527056" y="19672"/>
                </a:lnTo>
                <a:lnTo>
                  <a:pt x="2562613" y="23926"/>
                </a:lnTo>
                <a:lnTo>
                  <a:pt x="2597279" y="25187"/>
                </a:lnTo>
                <a:lnTo>
                  <a:pt x="2631679" y="25561"/>
                </a:lnTo>
                <a:lnTo>
                  <a:pt x="2668543" y="28211"/>
                </a:lnTo>
                <a:lnTo>
                  <a:pt x="2707088" y="32489"/>
                </a:lnTo>
                <a:lnTo>
                  <a:pt x="2742639" y="33757"/>
                </a:lnTo>
                <a:lnTo>
                  <a:pt x="2777302" y="36672"/>
                </a:lnTo>
                <a:lnTo>
                  <a:pt x="2814243" y="41029"/>
                </a:lnTo>
                <a:lnTo>
                  <a:pt x="2852810" y="42319"/>
                </a:lnTo>
                <a:lnTo>
                  <a:pt x="2888368" y="45242"/>
                </a:lnTo>
                <a:lnTo>
                  <a:pt x="2925573" y="49600"/>
                </a:lnTo>
                <a:lnTo>
                  <a:pt x="2964220" y="50892"/>
                </a:lnTo>
                <a:lnTo>
                  <a:pt x="2999801" y="53814"/>
                </a:lnTo>
                <a:lnTo>
                  <a:pt x="3034473" y="58173"/>
                </a:lnTo>
                <a:lnTo>
                  <a:pt x="3071417" y="59464"/>
                </a:lnTo>
                <a:lnTo>
                  <a:pt x="3109985" y="59847"/>
                </a:lnTo>
                <a:lnTo>
                  <a:pt x="3145543" y="62500"/>
                </a:lnTo>
                <a:lnTo>
                  <a:pt x="3180209" y="66779"/>
                </a:lnTo>
                <a:lnTo>
                  <a:pt x="3217150" y="68047"/>
                </a:lnTo>
                <a:lnTo>
                  <a:pt x="3255718" y="68422"/>
                </a:lnTo>
                <a:lnTo>
                  <a:pt x="3293816" y="71074"/>
                </a:lnTo>
                <a:lnTo>
                  <a:pt x="3332726" y="75351"/>
                </a:lnTo>
                <a:lnTo>
                  <a:pt x="3370925" y="79159"/>
                </a:lnTo>
                <a:lnTo>
                  <a:pt x="3409866" y="83780"/>
                </a:lnTo>
                <a:lnTo>
                  <a:pt x="3448075" y="87689"/>
                </a:lnTo>
                <a:lnTo>
                  <a:pt x="3487017" y="92340"/>
                </a:lnTo>
                <a:lnTo>
                  <a:pt x="3525226" y="96258"/>
                </a:lnTo>
                <a:lnTo>
                  <a:pt x="3564170" y="100911"/>
                </a:lnTo>
                <a:lnTo>
                  <a:pt x="3599839" y="102290"/>
                </a:lnTo>
                <a:lnTo>
                  <a:pt x="3634537" y="105238"/>
                </a:lnTo>
                <a:lnTo>
                  <a:pt x="3675845" y="110217"/>
                </a:lnTo>
                <a:lnTo>
                  <a:pt x="3713421" y="113821"/>
                </a:lnTo>
                <a:lnTo>
                  <a:pt x="3754109" y="119472"/>
                </a:lnTo>
                <a:lnTo>
                  <a:pt x="3764928" y="120726"/>
                </a:lnTo>
                <a:lnTo>
                  <a:pt x="3787161" y="128226"/>
                </a:lnTo>
                <a:lnTo>
                  <a:pt x="3797587" y="1285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MARTInkShape-12"/>
          <p:cNvSpPr/>
          <p:nvPr>
            <p:custDataLst>
              <p:tags r:id="rId2"/>
            </p:custDataLst>
          </p:nvPr>
        </p:nvSpPr>
        <p:spPr>
          <a:xfrm>
            <a:off x="2420303" y="2923222"/>
            <a:ext cx="1011556" cy="68581"/>
          </a:xfrm>
          <a:custGeom>
            <a:avLst/>
            <a:gdLst/>
            <a:ahLst/>
            <a:cxnLst/>
            <a:rect l="0" t="0" r="0" b="0"/>
            <a:pathLst>
              <a:path w="1011556" h="68581">
                <a:moveTo>
                  <a:pt x="0" y="8573"/>
                </a:moveTo>
                <a:lnTo>
                  <a:pt x="0" y="8573"/>
                </a:lnTo>
                <a:lnTo>
                  <a:pt x="4551" y="8573"/>
                </a:lnTo>
                <a:lnTo>
                  <a:pt x="5891" y="7620"/>
                </a:lnTo>
                <a:lnTo>
                  <a:pt x="6785" y="6033"/>
                </a:lnTo>
                <a:lnTo>
                  <a:pt x="8541" y="106"/>
                </a:lnTo>
                <a:lnTo>
                  <a:pt x="49395" y="0"/>
                </a:lnTo>
                <a:lnTo>
                  <a:pt x="62973" y="0"/>
                </a:lnTo>
                <a:lnTo>
                  <a:pt x="100731" y="8338"/>
                </a:lnTo>
                <a:lnTo>
                  <a:pt x="115359" y="9456"/>
                </a:lnTo>
                <a:lnTo>
                  <a:pt x="148683" y="16345"/>
                </a:lnTo>
                <a:lnTo>
                  <a:pt x="191140" y="17099"/>
                </a:lnTo>
                <a:lnTo>
                  <a:pt x="233468" y="17141"/>
                </a:lnTo>
                <a:lnTo>
                  <a:pt x="276284" y="17145"/>
                </a:lnTo>
                <a:lnTo>
                  <a:pt x="300619" y="19685"/>
                </a:lnTo>
                <a:lnTo>
                  <a:pt x="342977" y="24924"/>
                </a:lnTo>
                <a:lnTo>
                  <a:pt x="385772" y="25613"/>
                </a:lnTo>
                <a:lnTo>
                  <a:pt x="428626" y="25704"/>
                </a:lnTo>
                <a:lnTo>
                  <a:pt x="454343" y="28254"/>
                </a:lnTo>
                <a:lnTo>
                  <a:pt x="493183" y="33098"/>
                </a:lnTo>
                <a:lnTo>
                  <a:pt x="530700" y="34055"/>
                </a:lnTo>
                <a:lnTo>
                  <a:pt x="565627" y="34244"/>
                </a:lnTo>
                <a:lnTo>
                  <a:pt x="600043" y="34281"/>
                </a:lnTo>
                <a:lnTo>
                  <a:pt x="634359" y="35241"/>
                </a:lnTo>
                <a:lnTo>
                  <a:pt x="668653" y="41075"/>
                </a:lnTo>
                <a:lnTo>
                  <a:pt x="702944" y="42510"/>
                </a:lnTo>
                <a:lnTo>
                  <a:pt x="737235" y="42793"/>
                </a:lnTo>
                <a:lnTo>
                  <a:pt x="780097" y="42853"/>
                </a:lnTo>
                <a:lnTo>
                  <a:pt x="822960" y="45402"/>
                </a:lnTo>
                <a:lnTo>
                  <a:pt x="865822" y="50641"/>
                </a:lnTo>
                <a:lnTo>
                  <a:pt x="908685" y="51331"/>
                </a:lnTo>
                <a:lnTo>
                  <a:pt x="949007" y="58207"/>
                </a:lnTo>
                <a:lnTo>
                  <a:pt x="989859" y="62390"/>
                </a:lnTo>
                <a:lnTo>
                  <a:pt x="1002206" y="67765"/>
                </a:lnTo>
                <a:lnTo>
                  <a:pt x="1011555" y="685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MARTInkShape-13"/>
          <p:cNvSpPr/>
          <p:nvPr>
            <p:custDataLst>
              <p:tags r:id="rId3"/>
            </p:custDataLst>
          </p:nvPr>
        </p:nvSpPr>
        <p:spPr>
          <a:xfrm>
            <a:off x="1074420" y="3301607"/>
            <a:ext cx="908686" cy="24524"/>
          </a:xfrm>
          <a:custGeom>
            <a:avLst/>
            <a:gdLst/>
            <a:ahLst/>
            <a:cxnLst/>
            <a:rect l="0" t="0" r="0" b="0"/>
            <a:pathLst>
              <a:path w="908686" h="24524">
                <a:moveTo>
                  <a:pt x="0" y="24523"/>
                </a:moveTo>
                <a:lnTo>
                  <a:pt x="0" y="24523"/>
                </a:lnTo>
                <a:lnTo>
                  <a:pt x="0" y="15982"/>
                </a:lnTo>
                <a:lnTo>
                  <a:pt x="12771" y="15951"/>
                </a:lnTo>
                <a:lnTo>
                  <a:pt x="17741" y="13411"/>
                </a:lnTo>
                <a:lnTo>
                  <a:pt x="23125" y="10059"/>
                </a:lnTo>
                <a:lnTo>
                  <a:pt x="34343" y="7908"/>
                </a:lnTo>
                <a:lnTo>
                  <a:pt x="45731" y="7483"/>
                </a:lnTo>
                <a:lnTo>
                  <a:pt x="51440" y="9965"/>
                </a:lnTo>
                <a:lnTo>
                  <a:pt x="57152" y="13290"/>
                </a:lnTo>
                <a:lnTo>
                  <a:pt x="66676" y="15162"/>
                </a:lnTo>
                <a:lnTo>
                  <a:pt x="108508" y="15930"/>
                </a:lnTo>
                <a:lnTo>
                  <a:pt x="145895" y="15949"/>
                </a:lnTo>
                <a:lnTo>
                  <a:pt x="185747" y="15951"/>
                </a:lnTo>
                <a:lnTo>
                  <a:pt x="227410" y="15951"/>
                </a:lnTo>
                <a:lnTo>
                  <a:pt x="266344" y="15951"/>
                </a:lnTo>
                <a:lnTo>
                  <a:pt x="291642" y="18490"/>
                </a:lnTo>
                <a:lnTo>
                  <a:pt x="334351" y="23729"/>
                </a:lnTo>
                <a:lnTo>
                  <a:pt x="377193" y="24418"/>
                </a:lnTo>
                <a:lnTo>
                  <a:pt x="420053" y="17724"/>
                </a:lnTo>
                <a:lnTo>
                  <a:pt x="454343" y="16301"/>
                </a:lnTo>
                <a:lnTo>
                  <a:pt x="494524" y="16020"/>
                </a:lnTo>
                <a:lnTo>
                  <a:pt x="533505" y="15964"/>
                </a:lnTo>
                <a:lnTo>
                  <a:pt x="573061" y="15953"/>
                </a:lnTo>
                <a:lnTo>
                  <a:pt x="609344" y="15951"/>
                </a:lnTo>
                <a:lnTo>
                  <a:pt x="649672" y="15951"/>
                </a:lnTo>
                <a:lnTo>
                  <a:pt x="676683" y="13410"/>
                </a:lnTo>
                <a:lnTo>
                  <a:pt x="711410" y="8570"/>
                </a:lnTo>
                <a:lnTo>
                  <a:pt x="751826" y="7535"/>
                </a:lnTo>
                <a:lnTo>
                  <a:pt x="788510" y="6446"/>
                </a:lnTo>
                <a:lnTo>
                  <a:pt x="819705" y="0"/>
                </a:lnTo>
                <a:lnTo>
                  <a:pt x="860085" y="6653"/>
                </a:lnTo>
                <a:lnTo>
                  <a:pt x="896725" y="7350"/>
                </a:lnTo>
                <a:lnTo>
                  <a:pt x="901147" y="9905"/>
                </a:lnTo>
                <a:lnTo>
                  <a:pt x="908685" y="159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MARTInkShape-14"/>
          <p:cNvSpPr/>
          <p:nvPr>
            <p:custDataLst>
              <p:tags r:id="rId4"/>
            </p:custDataLst>
          </p:nvPr>
        </p:nvSpPr>
        <p:spPr>
          <a:xfrm>
            <a:off x="3303270" y="3729037"/>
            <a:ext cx="1105854" cy="42511"/>
          </a:xfrm>
          <a:custGeom>
            <a:avLst/>
            <a:gdLst/>
            <a:ahLst/>
            <a:cxnLst/>
            <a:rect l="0" t="0" r="0" b="0"/>
            <a:pathLst>
              <a:path w="1105854" h="42511">
                <a:moveTo>
                  <a:pt x="0" y="0"/>
                </a:moveTo>
                <a:lnTo>
                  <a:pt x="0" y="0"/>
                </a:lnTo>
                <a:lnTo>
                  <a:pt x="40249" y="0"/>
                </a:lnTo>
                <a:lnTo>
                  <a:pt x="71440" y="0"/>
                </a:lnTo>
                <a:lnTo>
                  <a:pt x="114242" y="8337"/>
                </a:lnTo>
                <a:lnTo>
                  <a:pt x="140891" y="9505"/>
                </a:lnTo>
                <a:lnTo>
                  <a:pt x="174384" y="16349"/>
                </a:lnTo>
                <a:lnTo>
                  <a:pt x="214496" y="17075"/>
                </a:lnTo>
                <a:lnTo>
                  <a:pt x="252178" y="17139"/>
                </a:lnTo>
                <a:lnTo>
                  <a:pt x="291936" y="17145"/>
                </a:lnTo>
                <a:lnTo>
                  <a:pt x="327604" y="19685"/>
                </a:lnTo>
                <a:lnTo>
                  <a:pt x="368861" y="24923"/>
                </a:lnTo>
                <a:lnTo>
                  <a:pt x="405495" y="25561"/>
                </a:lnTo>
                <a:lnTo>
                  <a:pt x="440037" y="25687"/>
                </a:lnTo>
                <a:lnTo>
                  <a:pt x="477940" y="25711"/>
                </a:lnTo>
                <a:lnTo>
                  <a:pt x="513931" y="25717"/>
                </a:lnTo>
                <a:lnTo>
                  <a:pt x="553109" y="25718"/>
                </a:lnTo>
                <a:lnTo>
                  <a:pt x="590692" y="25718"/>
                </a:lnTo>
                <a:lnTo>
                  <a:pt x="628173" y="25718"/>
                </a:lnTo>
                <a:lnTo>
                  <a:pt x="660788" y="25718"/>
                </a:lnTo>
                <a:lnTo>
                  <a:pt x="701391" y="25718"/>
                </a:lnTo>
                <a:lnTo>
                  <a:pt x="737881" y="25718"/>
                </a:lnTo>
                <a:lnTo>
                  <a:pt x="778250" y="25718"/>
                </a:lnTo>
                <a:lnTo>
                  <a:pt x="805268" y="28258"/>
                </a:lnTo>
                <a:lnTo>
                  <a:pt x="839998" y="33099"/>
                </a:lnTo>
                <a:lnTo>
                  <a:pt x="874374" y="34055"/>
                </a:lnTo>
                <a:lnTo>
                  <a:pt x="908681" y="34244"/>
                </a:lnTo>
                <a:lnTo>
                  <a:pt x="950595" y="34284"/>
                </a:lnTo>
                <a:lnTo>
                  <a:pt x="988361" y="34289"/>
                </a:lnTo>
                <a:lnTo>
                  <a:pt x="1028847" y="35243"/>
                </a:lnTo>
                <a:lnTo>
                  <a:pt x="1068864" y="42333"/>
                </a:lnTo>
                <a:lnTo>
                  <a:pt x="1072621" y="42510"/>
                </a:lnTo>
                <a:lnTo>
                  <a:pt x="1105853" y="342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MARTInkShape-15"/>
          <p:cNvSpPr/>
          <p:nvPr>
            <p:custDataLst>
              <p:tags r:id="rId5"/>
            </p:custDataLst>
          </p:nvPr>
        </p:nvSpPr>
        <p:spPr>
          <a:xfrm>
            <a:off x="3706178" y="3377568"/>
            <a:ext cx="68571" cy="68470"/>
          </a:xfrm>
          <a:custGeom>
            <a:avLst/>
            <a:gdLst/>
            <a:ahLst/>
            <a:cxnLst/>
            <a:rect l="0" t="0" r="0" b="0"/>
            <a:pathLst>
              <a:path w="68571" h="68470">
                <a:moveTo>
                  <a:pt x="25717" y="17142"/>
                </a:moveTo>
                <a:lnTo>
                  <a:pt x="25717" y="17142"/>
                </a:lnTo>
                <a:lnTo>
                  <a:pt x="25717" y="0"/>
                </a:lnTo>
                <a:lnTo>
                  <a:pt x="25717" y="7378"/>
                </a:lnTo>
                <a:lnTo>
                  <a:pt x="24765" y="7775"/>
                </a:lnTo>
                <a:lnTo>
                  <a:pt x="17498" y="8538"/>
                </a:lnTo>
                <a:lnTo>
                  <a:pt x="17145" y="38453"/>
                </a:lnTo>
                <a:lnTo>
                  <a:pt x="18097" y="39921"/>
                </a:lnTo>
                <a:lnTo>
                  <a:pt x="19685" y="40901"/>
                </a:lnTo>
                <a:lnTo>
                  <a:pt x="24525" y="42472"/>
                </a:lnTo>
                <a:lnTo>
                  <a:pt x="25188" y="45227"/>
                </a:lnTo>
                <a:lnTo>
                  <a:pt x="25364" y="47295"/>
                </a:lnTo>
                <a:lnTo>
                  <a:pt x="26434" y="48674"/>
                </a:lnTo>
                <a:lnTo>
                  <a:pt x="33067" y="51069"/>
                </a:lnTo>
                <a:lnTo>
                  <a:pt x="46114" y="51400"/>
                </a:lnTo>
                <a:lnTo>
                  <a:pt x="47888" y="50458"/>
                </a:lnTo>
                <a:lnTo>
                  <a:pt x="49070" y="48878"/>
                </a:lnTo>
                <a:lnTo>
                  <a:pt x="50968" y="44048"/>
                </a:lnTo>
                <a:lnTo>
                  <a:pt x="53768" y="43388"/>
                </a:lnTo>
                <a:lnTo>
                  <a:pt x="58774" y="42963"/>
                </a:lnTo>
                <a:lnTo>
                  <a:pt x="59185" y="41976"/>
                </a:lnTo>
                <a:lnTo>
                  <a:pt x="59642" y="38339"/>
                </a:lnTo>
                <a:lnTo>
                  <a:pt x="60716" y="36988"/>
                </a:lnTo>
                <a:lnTo>
                  <a:pt x="64450" y="35487"/>
                </a:lnTo>
                <a:lnTo>
                  <a:pt x="65826" y="34135"/>
                </a:lnTo>
                <a:lnTo>
                  <a:pt x="68217" y="27011"/>
                </a:lnTo>
                <a:lnTo>
                  <a:pt x="68570" y="17529"/>
                </a:lnTo>
                <a:lnTo>
                  <a:pt x="61198" y="9795"/>
                </a:lnTo>
                <a:lnTo>
                  <a:pt x="51819" y="8601"/>
                </a:lnTo>
                <a:lnTo>
                  <a:pt x="31038" y="8570"/>
                </a:lnTo>
                <a:lnTo>
                  <a:pt x="29264" y="9522"/>
                </a:lnTo>
                <a:lnTo>
                  <a:pt x="28082" y="11109"/>
                </a:lnTo>
                <a:lnTo>
                  <a:pt x="27294" y="13120"/>
                </a:lnTo>
                <a:lnTo>
                  <a:pt x="25816" y="14461"/>
                </a:lnTo>
                <a:lnTo>
                  <a:pt x="16599" y="19152"/>
                </a:lnTo>
                <a:lnTo>
                  <a:pt x="13924" y="21339"/>
                </a:lnTo>
                <a:lnTo>
                  <a:pt x="10951" y="26310"/>
                </a:lnTo>
                <a:lnTo>
                  <a:pt x="10158" y="28969"/>
                </a:lnTo>
                <a:lnTo>
                  <a:pt x="8677" y="30741"/>
                </a:lnTo>
                <a:lnTo>
                  <a:pt x="4491" y="32711"/>
                </a:lnTo>
                <a:lnTo>
                  <a:pt x="2994" y="34189"/>
                </a:lnTo>
                <a:lnTo>
                  <a:pt x="1330" y="38371"/>
                </a:lnTo>
                <a:lnTo>
                  <a:pt x="0" y="64438"/>
                </a:lnTo>
                <a:lnTo>
                  <a:pt x="952" y="65818"/>
                </a:lnTo>
                <a:lnTo>
                  <a:pt x="2540" y="66738"/>
                </a:lnTo>
                <a:lnTo>
                  <a:pt x="8219" y="68469"/>
                </a:lnTo>
                <a:lnTo>
                  <a:pt x="15346" y="62664"/>
                </a:lnTo>
                <a:lnTo>
                  <a:pt x="20473" y="61186"/>
                </a:lnTo>
                <a:lnTo>
                  <a:pt x="22221" y="59840"/>
                </a:lnTo>
                <a:lnTo>
                  <a:pt x="24164" y="55803"/>
                </a:lnTo>
                <a:lnTo>
                  <a:pt x="25633" y="54346"/>
                </a:lnTo>
                <a:lnTo>
                  <a:pt x="34357" y="50735"/>
                </a:lnTo>
                <a:lnTo>
                  <a:pt x="41554" y="44085"/>
                </a:lnTo>
                <a:lnTo>
                  <a:pt x="42828" y="34672"/>
                </a:lnTo>
                <a:lnTo>
                  <a:pt x="25717" y="342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SMARTInkShape-16"/>
          <p:cNvSpPr/>
          <p:nvPr>
            <p:custDataLst>
              <p:tags r:id="rId6"/>
            </p:custDataLst>
          </p:nvPr>
        </p:nvSpPr>
        <p:spPr>
          <a:xfrm>
            <a:off x="4349146" y="3386169"/>
            <a:ext cx="75823" cy="68546"/>
          </a:xfrm>
          <a:custGeom>
            <a:avLst/>
            <a:gdLst/>
            <a:ahLst/>
            <a:cxnLst/>
            <a:rect l="0" t="0" r="0" b="0"/>
            <a:pathLst>
              <a:path w="75823" h="68546">
                <a:moveTo>
                  <a:pt x="51404" y="8541"/>
                </a:moveTo>
                <a:lnTo>
                  <a:pt x="51404" y="8541"/>
                </a:lnTo>
                <a:lnTo>
                  <a:pt x="43186" y="8541"/>
                </a:lnTo>
                <a:lnTo>
                  <a:pt x="35482" y="15921"/>
                </a:lnTo>
                <a:lnTo>
                  <a:pt x="30071" y="16760"/>
                </a:lnTo>
                <a:lnTo>
                  <a:pt x="28610" y="17831"/>
                </a:lnTo>
                <a:lnTo>
                  <a:pt x="27635" y="19496"/>
                </a:lnTo>
                <a:lnTo>
                  <a:pt x="26986" y="21560"/>
                </a:lnTo>
                <a:lnTo>
                  <a:pt x="25601" y="22935"/>
                </a:lnTo>
                <a:lnTo>
                  <a:pt x="17032" y="26397"/>
                </a:lnTo>
                <a:lnTo>
                  <a:pt x="8929" y="33896"/>
                </a:lnTo>
                <a:lnTo>
                  <a:pt x="8656" y="38702"/>
                </a:lnTo>
                <a:lnTo>
                  <a:pt x="7666" y="40078"/>
                </a:lnTo>
                <a:lnTo>
                  <a:pt x="6053" y="40996"/>
                </a:lnTo>
                <a:lnTo>
                  <a:pt x="4024" y="41607"/>
                </a:lnTo>
                <a:lnTo>
                  <a:pt x="2672" y="42968"/>
                </a:lnTo>
                <a:lnTo>
                  <a:pt x="325" y="50104"/>
                </a:lnTo>
                <a:lnTo>
                  <a:pt x="0" y="58670"/>
                </a:lnTo>
                <a:lnTo>
                  <a:pt x="942" y="59106"/>
                </a:lnTo>
                <a:lnTo>
                  <a:pt x="4529" y="59589"/>
                </a:lnTo>
                <a:lnTo>
                  <a:pt x="5867" y="60670"/>
                </a:lnTo>
                <a:lnTo>
                  <a:pt x="8190" y="67323"/>
                </a:lnTo>
                <a:lnTo>
                  <a:pt x="10925" y="68003"/>
                </a:lnTo>
                <a:lnTo>
                  <a:pt x="37481" y="68545"/>
                </a:lnTo>
                <a:lnTo>
                  <a:pt x="39265" y="67594"/>
                </a:lnTo>
                <a:lnTo>
                  <a:pt x="40454" y="66007"/>
                </a:lnTo>
                <a:lnTo>
                  <a:pt x="41247" y="63997"/>
                </a:lnTo>
                <a:lnTo>
                  <a:pt x="42727" y="62656"/>
                </a:lnTo>
                <a:lnTo>
                  <a:pt x="46913" y="61167"/>
                </a:lnTo>
                <a:lnTo>
                  <a:pt x="48410" y="59818"/>
                </a:lnTo>
                <a:lnTo>
                  <a:pt x="50073" y="55778"/>
                </a:lnTo>
                <a:lnTo>
                  <a:pt x="51469" y="54320"/>
                </a:lnTo>
                <a:lnTo>
                  <a:pt x="58668" y="51787"/>
                </a:lnTo>
                <a:lnTo>
                  <a:pt x="59395" y="49034"/>
                </a:lnTo>
                <a:lnTo>
                  <a:pt x="59589" y="46966"/>
                </a:lnTo>
                <a:lnTo>
                  <a:pt x="60670" y="45588"/>
                </a:lnTo>
                <a:lnTo>
                  <a:pt x="64413" y="44056"/>
                </a:lnTo>
                <a:lnTo>
                  <a:pt x="65792" y="42695"/>
                </a:lnTo>
                <a:lnTo>
                  <a:pt x="70544" y="33667"/>
                </a:lnTo>
                <a:lnTo>
                  <a:pt x="75822" y="27262"/>
                </a:lnTo>
                <a:lnTo>
                  <a:pt x="75302" y="25784"/>
                </a:lnTo>
                <a:lnTo>
                  <a:pt x="69627" y="18443"/>
                </a:lnTo>
                <a:lnTo>
                  <a:pt x="68868" y="12956"/>
                </a:lnTo>
                <a:lnTo>
                  <a:pt x="67809" y="11484"/>
                </a:lnTo>
                <a:lnTo>
                  <a:pt x="66151" y="10503"/>
                </a:lnTo>
                <a:lnTo>
                  <a:pt x="59838" y="8799"/>
                </a:lnTo>
                <a:lnTo>
                  <a:pt x="55787" y="8656"/>
                </a:lnTo>
                <a:lnTo>
                  <a:pt x="54326" y="7665"/>
                </a:lnTo>
                <a:lnTo>
                  <a:pt x="53352" y="6052"/>
                </a:lnTo>
                <a:lnTo>
                  <a:pt x="51518" y="324"/>
                </a:lnTo>
                <a:lnTo>
                  <a:pt x="39482" y="0"/>
                </a:lnTo>
                <a:lnTo>
                  <a:pt x="37741" y="941"/>
                </a:lnTo>
                <a:lnTo>
                  <a:pt x="36580" y="2522"/>
                </a:lnTo>
                <a:lnTo>
                  <a:pt x="35807" y="4528"/>
                </a:lnTo>
                <a:lnTo>
                  <a:pt x="34339" y="5866"/>
                </a:lnTo>
                <a:lnTo>
                  <a:pt x="25138" y="10553"/>
                </a:lnTo>
                <a:lnTo>
                  <a:pt x="8936" y="25299"/>
                </a:lnTo>
                <a:lnTo>
                  <a:pt x="8542" y="41607"/>
                </a:lnTo>
                <a:lnTo>
                  <a:pt x="9495" y="42015"/>
                </a:lnTo>
                <a:lnTo>
                  <a:pt x="21634" y="42828"/>
                </a:lnTo>
                <a:lnTo>
                  <a:pt x="22985" y="41876"/>
                </a:lnTo>
                <a:lnTo>
                  <a:pt x="23885" y="40290"/>
                </a:lnTo>
                <a:lnTo>
                  <a:pt x="24486" y="38279"/>
                </a:lnTo>
                <a:lnTo>
                  <a:pt x="25839" y="36939"/>
                </a:lnTo>
                <a:lnTo>
                  <a:pt x="32962" y="34611"/>
                </a:lnTo>
                <a:lnTo>
                  <a:pt x="33683" y="31875"/>
                </a:lnTo>
                <a:lnTo>
                  <a:pt x="34259" y="17147"/>
                </a:lnTo>
                <a:lnTo>
                  <a:pt x="26878" y="24497"/>
                </a:lnTo>
                <a:lnTo>
                  <a:pt x="17114" y="256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MARTInkShape-17"/>
          <p:cNvSpPr/>
          <p:nvPr>
            <p:custDataLst>
              <p:tags r:id="rId7"/>
            </p:custDataLst>
          </p:nvPr>
        </p:nvSpPr>
        <p:spPr>
          <a:xfrm>
            <a:off x="997268" y="4080510"/>
            <a:ext cx="780095" cy="25718"/>
          </a:xfrm>
          <a:custGeom>
            <a:avLst/>
            <a:gdLst/>
            <a:ahLst/>
            <a:cxnLst/>
            <a:rect l="0" t="0" r="0" b="0"/>
            <a:pathLst>
              <a:path w="780095" h="25718">
                <a:moveTo>
                  <a:pt x="0" y="25717"/>
                </a:moveTo>
                <a:lnTo>
                  <a:pt x="0" y="25717"/>
                </a:lnTo>
                <a:lnTo>
                  <a:pt x="0" y="17176"/>
                </a:lnTo>
                <a:lnTo>
                  <a:pt x="7381" y="9766"/>
                </a:lnTo>
                <a:lnTo>
                  <a:pt x="15849" y="8677"/>
                </a:lnTo>
                <a:lnTo>
                  <a:pt x="23733" y="2702"/>
                </a:lnTo>
                <a:lnTo>
                  <a:pt x="31691" y="800"/>
                </a:lnTo>
                <a:lnTo>
                  <a:pt x="71791" y="0"/>
                </a:lnTo>
                <a:lnTo>
                  <a:pt x="111368" y="0"/>
                </a:lnTo>
                <a:lnTo>
                  <a:pt x="153741" y="0"/>
                </a:lnTo>
                <a:lnTo>
                  <a:pt x="195020" y="0"/>
                </a:lnTo>
                <a:lnTo>
                  <a:pt x="209654" y="952"/>
                </a:lnTo>
                <a:lnTo>
                  <a:pt x="237089" y="7778"/>
                </a:lnTo>
                <a:lnTo>
                  <a:pt x="274482" y="8526"/>
                </a:lnTo>
                <a:lnTo>
                  <a:pt x="314334" y="8569"/>
                </a:lnTo>
                <a:lnTo>
                  <a:pt x="337187" y="9524"/>
                </a:lnTo>
                <a:lnTo>
                  <a:pt x="370405" y="16615"/>
                </a:lnTo>
                <a:lnTo>
                  <a:pt x="408727" y="17114"/>
                </a:lnTo>
                <a:lnTo>
                  <a:pt x="448633" y="17143"/>
                </a:lnTo>
                <a:lnTo>
                  <a:pt x="488632" y="17145"/>
                </a:lnTo>
                <a:lnTo>
                  <a:pt x="528461" y="17145"/>
                </a:lnTo>
                <a:lnTo>
                  <a:pt x="565942" y="17145"/>
                </a:lnTo>
                <a:lnTo>
                  <a:pt x="605799" y="17145"/>
                </a:lnTo>
                <a:lnTo>
                  <a:pt x="643467" y="17145"/>
                </a:lnTo>
                <a:lnTo>
                  <a:pt x="682787" y="17145"/>
                </a:lnTo>
                <a:lnTo>
                  <a:pt x="722859" y="17145"/>
                </a:lnTo>
                <a:lnTo>
                  <a:pt x="762937" y="17145"/>
                </a:lnTo>
                <a:lnTo>
                  <a:pt x="780094" y="17145"/>
                </a:lnTo>
                <a:lnTo>
                  <a:pt x="771525" y="171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MARTInkShape-18"/>
          <p:cNvSpPr/>
          <p:nvPr>
            <p:custDataLst>
              <p:tags r:id="rId8"/>
            </p:custDataLst>
          </p:nvPr>
        </p:nvSpPr>
        <p:spPr>
          <a:xfrm>
            <a:off x="2883249" y="4080510"/>
            <a:ext cx="934372" cy="42863"/>
          </a:xfrm>
          <a:custGeom>
            <a:avLst/>
            <a:gdLst/>
            <a:ahLst/>
            <a:cxnLst/>
            <a:rect l="0" t="0" r="0" b="0"/>
            <a:pathLst>
              <a:path w="934372" h="42863">
                <a:moveTo>
                  <a:pt x="8541" y="8573"/>
                </a:moveTo>
                <a:lnTo>
                  <a:pt x="8541" y="8573"/>
                </a:lnTo>
                <a:lnTo>
                  <a:pt x="3990" y="8573"/>
                </a:lnTo>
                <a:lnTo>
                  <a:pt x="2650" y="7620"/>
                </a:lnTo>
                <a:lnTo>
                  <a:pt x="1756" y="6033"/>
                </a:lnTo>
                <a:lnTo>
                  <a:pt x="0" y="104"/>
                </a:lnTo>
                <a:lnTo>
                  <a:pt x="21302" y="0"/>
                </a:lnTo>
                <a:lnTo>
                  <a:pt x="22764" y="952"/>
                </a:lnTo>
                <a:lnTo>
                  <a:pt x="23738" y="2540"/>
                </a:lnTo>
                <a:lnTo>
                  <a:pt x="24387" y="4550"/>
                </a:lnTo>
                <a:lnTo>
                  <a:pt x="25773" y="5891"/>
                </a:lnTo>
                <a:lnTo>
                  <a:pt x="29852" y="7380"/>
                </a:lnTo>
                <a:lnTo>
                  <a:pt x="71512" y="8572"/>
                </a:lnTo>
                <a:lnTo>
                  <a:pt x="88560" y="8573"/>
                </a:lnTo>
                <a:lnTo>
                  <a:pt x="94271" y="11112"/>
                </a:lnTo>
                <a:lnTo>
                  <a:pt x="99983" y="14464"/>
                </a:lnTo>
                <a:lnTo>
                  <a:pt x="109507" y="16350"/>
                </a:lnTo>
                <a:lnTo>
                  <a:pt x="148084" y="17131"/>
                </a:lnTo>
                <a:lnTo>
                  <a:pt x="157238" y="18091"/>
                </a:lnTo>
                <a:lnTo>
                  <a:pt x="173415" y="23929"/>
                </a:lnTo>
                <a:lnTo>
                  <a:pt x="214862" y="25671"/>
                </a:lnTo>
                <a:lnTo>
                  <a:pt x="254320" y="25714"/>
                </a:lnTo>
                <a:lnTo>
                  <a:pt x="292406" y="25717"/>
                </a:lnTo>
                <a:lnTo>
                  <a:pt x="329941" y="25717"/>
                </a:lnTo>
                <a:lnTo>
                  <a:pt x="371216" y="25717"/>
                </a:lnTo>
                <a:lnTo>
                  <a:pt x="408321" y="25717"/>
                </a:lnTo>
                <a:lnTo>
                  <a:pt x="450239" y="25717"/>
                </a:lnTo>
                <a:lnTo>
                  <a:pt x="490188" y="25717"/>
                </a:lnTo>
                <a:lnTo>
                  <a:pt x="528244" y="25717"/>
                </a:lnTo>
                <a:lnTo>
                  <a:pt x="570245" y="25717"/>
                </a:lnTo>
                <a:lnTo>
                  <a:pt x="612354" y="25717"/>
                </a:lnTo>
                <a:lnTo>
                  <a:pt x="653536" y="25717"/>
                </a:lnTo>
                <a:lnTo>
                  <a:pt x="694447" y="25717"/>
                </a:lnTo>
                <a:lnTo>
                  <a:pt x="737042" y="25717"/>
                </a:lnTo>
                <a:lnTo>
                  <a:pt x="777199" y="25717"/>
                </a:lnTo>
                <a:lnTo>
                  <a:pt x="816049" y="25717"/>
                </a:lnTo>
                <a:lnTo>
                  <a:pt x="858888" y="25717"/>
                </a:lnTo>
                <a:lnTo>
                  <a:pt x="871260" y="26670"/>
                </a:lnTo>
                <a:lnTo>
                  <a:pt x="896324" y="33495"/>
                </a:lnTo>
                <a:lnTo>
                  <a:pt x="934371" y="34290"/>
                </a:lnTo>
                <a:lnTo>
                  <a:pt x="929821" y="34290"/>
                </a:lnTo>
                <a:lnTo>
                  <a:pt x="928480" y="35242"/>
                </a:lnTo>
                <a:lnTo>
                  <a:pt x="927586" y="36830"/>
                </a:lnTo>
                <a:lnTo>
                  <a:pt x="926152" y="41671"/>
                </a:lnTo>
                <a:lnTo>
                  <a:pt x="923416" y="42333"/>
                </a:lnTo>
                <a:lnTo>
                  <a:pt x="917226" y="428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MARTInkShape-19"/>
          <p:cNvSpPr/>
          <p:nvPr>
            <p:custDataLst>
              <p:tags r:id="rId9"/>
            </p:custDataLst>
          </p:nvPr>
        </p:nvSpPr>
        <p:spPr>
          <a:xfrm>
            <a:off x="2540318" y="4440555"/>
            <a:ext cx="471479" cy="42863"/>
          </a:xfrm>
          <a:custGeom>
            <a:avLst/>
            <a:gdLst/>
            <a:ahLst/>
            <a:cxnLst/>
            <a:rect l="0" t="0" r="0" b="0"/>
            <a:pathLst>
              <a:path w="471479" h="42863">
                <a:moveTo>
                  <a:pt x="0" y="0"/>
                </a:moveTo>
                <a:lnTo>
                  <a:pt x="0" y="0"/>
                </a:lnTo>
                <a:lnTo>
                  <a:pt x="38633" y="0"/>
                </a:lnTo>
                <a:lnTo>
                  <a:pt x="79660" y="0"/>
                </a:lnTo>
                <a:lnTo>
                  <a:pt x="100166" y="952"/>
                </a:lnTo>
                <a:lnTo>
                  <a:pt x="126126" y="7380"/>
                </a:lnTo>
                <a:lnTo>
                  <a:pt x="165963" y="8526"/>
                </a:lnTo>
                <a:lnTo>
                  <a:pt x="205258" y="8568"/>
                </a:lnTo>
                <a:lnTo>
                  <a:pt x="242527" y="8572"/>
                </a:lnTo>
                <a:lnTo>
                  <a:pt x="282359" y="8572"/>
                </a:lnTo>
                <a:lnTo>
                  <a:pt x="294085" y="9525"/>
                </a:lnTo>
                <a:lnTo>
                  <a:pt x="334483" y="16350"/>
                </a:lnTo>
                <a:lnTo>
                  <a:pt x="371237" y="18028"/>
                </a:lnTo>
                <a:lnTo>
                  <a:pt x="405744" y="24917"/>
                </a:lnTo>
                <a:lnTo>
                  <a:pt x="448478" y="25708"/>
                </a:lnTo>
                <a:lnTo>
                  <a:pt x="461208" y="25717"/>
                </a:lnTo>
                <a:lnTo>
                  <a:pt x="461777" y="26670"/>
                </a:lnTo>
                <a:lnTo>
                  <a:pt x="462765" y="33098"/>
                </a:lnTo>
                <a:lnTo>
                  <a:pt x="465388" y="33760"/>
                </a:lnTo>
                <a:lnTo>
                  <a:pt x="471382" y="34280"/>
                </a:lnTo>
                <a:lnTo>
                  <a:pt x="471478" y="41670"/>
                </a:lnTo>
                <a:lnTo>
                  <a:pt x="470528" y="42068"/>
                </a:lnTo>
                <a:lnTo>
                  <a:pt x="462915" y="428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MARTInkShape-20"/>
          <p:cNvSpPr/>
          <p:nvPr>
            <p:custDataLst>
              <p:tags r:id="rId10"/>
            </p:custDataLst>
          </p:nvPr>
        </p:nvSpPr>
        <p:spPr>
          <a:xfrm>
            <a:off x="1065848" y="5272088"/>
            <a:ext cx="1234441" cy="34290"/>
          </a:xfrm>
          <a:custGeom>
            <a:avLst/>
            <a:gdLst/>
            <a:ahLst/>
            <a:cxnLst/>
            <a:rect l="0" t="0" r="0" b="0"/>
            <a:pathLst>
              <a:path w="1234441" h="34290">
                <a:moveTo>
                  <a:pt x="0" y="25717"/>
                </a:moveTo>
                <a:lnTo>
                  <a:pt x="0" y="25717"/>
                </a:lnTo>
                <a:lnTo>
                  <a:pt x="40248" y="25717"/>
                </a:lnTo>
                <a:lnTo>
                  <a:pt x="80010" y="25717"/>
                </a:lnTo>
                <a:lnTo>
                  <a:pt x="122398" y="25717"/>
                </a:lnTo>
                <a:lnTo>
                  <a:pt x="164436" y="25717"/>
                </a:lnTo>
                <a:lnTo>
                  <a:pt x="204189" y="33936"/>
                </a:lnTo>
                <a:lnTo>
                  <a:pt x="244855" y="34275"/>
                </a:lnTo>
                <a:lnTo>
                  <a:pt x="284986" y="34289"/>
                </a:lnTo>
                <a:lnTo>
                  <a:pt x="323258" y="34289"/>
                </a:lnTo>
                <a:lnTo>
                  <a:pt x="355145" y="33337"/>
                </a:lnTo>
                <a:lnTo>
                  <a:pt x="370764" y="29351"/>
                </a:lnTo>
                <a:lnTo>
                  <a:pt x="413626" y="34124"/>
                </a:lnTo>
                <a:lnTo>
                  <a:pt x="440870" y="33323"/>
                </a:lnTo>
                <a:lnTo>
                  <a:pt x="477567" y="26246"/>
                </a:lnTo>
                <a:lnTo>
                  <a:pt x="517445" y="25737"/>
                </a:lnTo>
                <a:lnTo>
                  <a:pt x="555556" y="25717"/>
                </a:lnTo>
                <a:lnTo>
                  <a:pt x="594430" y="25717"/>
                </a:lnTo>
                <a:lnTo>
                  <a:pt x="632702" y="25717"/>
                </a:lnTo>
                <a:lnTo>
                  <a:pt x="671582" y="17939"/>
                </a:lnTo>
                <a:lnTo>
                  <a:pt x="710747" y="17214"/>
                </a:lnTo>
                <a:lnTo>
                  <a:pt x="746543" y="16198"/>
                </a:lnTo>
                <a:lnTo>
                  <a:pt x="788546" y="9102"/>
                </a:lnTo>
                <a:lnTo>
                  <a:pt x="825489" y="8618"/>
                </a:lnTo>
                <a:lnTo>
                  <a:pt x="865292" y="8576"/>
                </a:lnTo>
                <a:lnTo>
                  <a:pt x="894328" y="7619"/>
                </a:lnTo>
                <a:lnTo>
                  <a:pt x="929633" y="794"/>
                </a:lnTo>
                <a:lnTo>
                  <a:pt x="970755" y="69"/>
                </a:lnTo>
                <a:lnTo>
                  <a:pt x="1011508" y="4"/>
                </a:lnTo>
                <a:lnTo>
                  <a:pt x="1050086" y="0"/>
                </a:lnTo>
                <a:lnTo>
                  <a:pt x="1091730" y="0"/>
                </a:lnTo>
                <a:lnTo>
                  <a:pt x="1131579" y="0"/>
                </a:lnTo>
                <a:lnTo>
                  <a:pt x="1172422" y="0"/>
                </a:lnTo>
                <a:lnTo>
                  <a:pt x="1202972" y="0"/>
                </a:lnTo>
                <a:lnTo>
                  <a:pt x="1208707" y="2539"/>
                </a:lnTo>
                <a:lnTo>
                  <a:pt x="1214430" y="5891"/>
                </a:lnTo>
                <a:lnTo>
                  <a:pt x="1225866" y="8042"/>
                </a:lnTo>
                <a:lnTo>
                  <a:pt x="1234440" y="8571"/>
                </a:lnTo>
                <a:lnTo>
                  <a:pt x="1234440" y="353"/>
                </a:lnTo>
                <a:lnTo>
                  <a:pt x="1234440" y="85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MARTInkShape-Group21"/>
          <p:cNvGrpSpPr/>
          <p:nvPr/>
        </p:nvGrpSpPr>
        <p:grpSpPr>
          <a:xfrm>
            <a:off x="1228725" y="4551998"/>
            <a:ext cx="2931796" cy="514350"/>
            <a:chOff x="1228725" y="4551998"/>
            <a:chExt cx="2931796" cy="514350"/>
          </a:xfrm>
        </p:grpSpPr>
        <p:sp>
          <p:nvSpPr>
            <p:cNvPr id="15" name="SMARTInkShape-21"/>
            <p:cNvSpPr/>
            <p:nvPr>
              <p:custDataLst>
                <p:tags r:id="rId12"/>
              </p:custDataLst>
            </p:nvPr>
          </p:nvSpPr>
          <p:spPr>
            <a:xfrm>
              <a:off x="1888808" y="4852034"/>
              <a:ext cx="651511" cy="34292"/>
            </a:xfrm>
            <a:custGeom>
              <a:avLst/>
              <a:gdLst/>
              <a:ahLst/>
              <a:cxnLst/>
              <a:rect l="0" t="0" r="0" b="0"/>
              <a:pathLst>
                <a:path w="651511" h="34292">
                  <a:moveTo>
                    <a:pt x="0" y="8573"/>
                  </a:moveTo>
                  <a:lnTo>
                    <a:pt x="0" y="8573"/>
                  </a:lnTo>
                  <a:lnTo>
                    <a:pt x="13019" y="8573"/>
                  </a:lnTo>
                  <a:lnTo>
                    <a:pt x="14394" y="7621"/>
                  </a:lnTo>
                  <a:lnTo>
                    <a:pt x="15311" y="6033"/>
                  </a:lnTo>
                  <a:lnTo>
                    <a:pt x="15922" y="4023"/>
                  </a:lnTo>
                  <a:lnTo>
                    <a:pt x="17282" y="2682"/>
                  </a:lnTo>
                  <a:lnTo>
                    <a:pt x="21333" y="1193"/>
                  </a:lnTo>
                  <a:lnTo>
                    <a:pt x="22795" y="1748"/>
                  </a:lnTo>
                  <a:lnTo>
                    <a:pt x="23769" y="3071"/>
                  </a:lnTo>
                  <a:lnTo>
                    <a:pt x="24418" y="4905"/>
                  </a:lnTo>
                  <a:lnTo>
                    <a:pt x="25804" y="6127"/>
                  </a:lnTo>
                  <a:lnTo>
                    <a:pt x="29883" y="7486"/>
                  </a:lnTo>
                  <a:lnTo>
                    <a:pt x="32305" y="6896"/>
                  </a:lnTo>
                  <a:lnTo>
                    <a:pt x="43035" y="1645"/>
                  </a:lnTo>
                  <a:lnTo>
                    <a:pt x="85569" y="14"/>
                  </a:lnTo>
                  <a:lnTo>
                    <a:pt x="127067" y="0"/>
                  </a:lnTo>
                  <a:lnTo>
                    <a:pt x="169819" y="0"/>
                  </a:lnTo>
                  <a:lnTo>
                    <a:pt x="208669" y="953"/>
                  </a:lnTo>
                  <a:lnTo>
                    <a:pt x="243846" y="7778"/>
                  </a:lnTo>
                  <a:lnTo>
                    <a:pt x="285908" y="8503"/>
                  </a:lnTo>
                  <a:lnTo>
                    <a:pt x="327748" y="8567"/>
                  </a:lnTo>
                  <a:lnTo>
                    <a:pt x="368566" y="8573"/>
                  </a:lnTo>
                  <a:lnTo>
                    <a:pt x="403077" y="9525"/>
                  </a:lnTo>
                  <a:lnTo>
                    <a:pt x="445710" y="16351"/>
                  </a:lnTo>
                  <a:lnTo>
                    <a:pt x="488461" y="17099"/>
                  </a:lnTo>
                  <a:lnTo>
                    <a:pt x="527152" y="17142"/>
                  </a:lnTo>
                  <a:lnTo>
                    <a:pt x="568807" y="17146"/>
                  </a:lnTo>
                  <a:lnTo>
                    <a:pt x="611351" y="18098"/>
                  </a:lnTo>
                  <a:lnTo>
                    <a:pt x="625351" y="24924"/>
                  </a:lnTo>
                  <a:lnTo>
                    <a:pt x="650318" y="25718"/>
                  </a:lnTo>
                  <a:lnTo>
                    <a:pt x="650715" y="26671"/>
                  </a:lnTo>
                  <a:lnTo>
                    <a:pt x="651510" y="342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SMARTInkShape-22"/>
            <p:cNvSpPr/>
            <p:nvPr>
              <p:custDataLst>
                <p:tags r:id="rId13"/>
              </p:custDataLst>
            </p:nvPr>
          </p:nvSpPr>
          <p:spPr>
            <a:xfrm>
              <a:off x="2506031" y="4852034"/>
              <a:ext cx="265745" cy="34292"/>
            </a:xfrm>
            <a:custGeom>
              <a:avLst/>
              <a:gdLst/>
              <a:ahLst/>
              <a:cxnLst/>
              <a:rect l="0" t="0" r="0" b="0"/>
              <a:pathLst>
                <a:path w="265745" h="34292">
                  <a:moveTo>
                    <a:pt x="8569" y="17146"/>
                  </a:moveTo>
                  <a:lnTo>
                    <a:pt x="8569" y="17146"/>
                  </a:lnTo>
                  <a:lnTo>
                    <a:pt x="8569" y="8927"/>
                  </a:lnTo>
                  <a:lnTo>
                    <a:pt x="0" y="3"/>
                  </a:lnTo>
                  <a:lnTo>
                    <a:pt x="41134" y="0"/>
                  </a:lnTo>
                  <a:lnTo>
                    <a:pt x="48760" y="953"/>
                  </a:lnTo>
                  <a:lnTo>
                    <a:pt x="74692" y="7381"/>
                  </a:lnTo>
                  <a:lnTo>
                    <a:pt x="114320" y="8503"/>
                  </a:lnTo>
                  <a:lnTo>
                    <a:pt x="154303" y="8569"/>
                  </a:lnTo>
                  <a:lnTo>
                    <a:pt x="182877" y="9525"/>
                  </a:lnTo>
                  <a:lnTo>
                    <a:pt x="224046" y="16793"/>
                  </a:lnTo>
                  <a:lnTo>
                    <a:pt x="264549" y="17146"/>
                  </a:lnTo>
                  <a:lnTo>
                    <a:pt x="264948" y="18098"/>
                  </a:lnTo>
                  <a:lnTo>
                    <a:pt x="265744" y="342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SMARTInkShape-23"/>
            <p:cNvSpPr/>
            <p:nvPr>
              <p:custDataLst>
                <p:tags r:id="rId14"/>
              </p:custDataLst>
            </p:nvPr>
          </p:nvSpPr>
          <p:spPr>
            <a:xfrm>
              <a:off x="2900363" y="4569143"/>
              <a:ext cx="1097280" cy="497205"/>
            </a:xfrm>
            <a:custGeom>
              <a:avLst/>
              <a:gdLst/>
              <a:ahLst/>
              <a:cxnLst/>
              <a:rect l="0" t="0" r="0" b="0"/>
              <a:pathLst>
                <a:path w="1097280" h="497205">
                  <a:moveTo>
                    <a:pt x="0" y="17144"/>
                  </a:moveTo>
                  <a:lnTo>
                    <a:pt x="0" y="17144"/>
                  </a:lnTo>
                  <a:lnTo>
                    <a:pt x="0" y="2"/>
                  </a:lnTo>
                  <a:lnTo>
                    <a:pt x="11931" y="0"/>
                  </a:lnTo>
                  <a:lnTo>
                    <a:pt x="17368" y="2539"/>
                  </a:lnTo>
                  <a:lnTo>
                    <a:pt x="56376" y="31461"/>
                  </a:lnTo>
                  <a:lnTo>
                    <a:pt x="84161" y="45408"/>
                  </a:lnTo>
                  <a:lnTo>
                    <a:pt x="104946" y="58221"/>
                  </a:lnTo>
                  <a:lnTo>
                    <a:pt x="126662" y="70591"/>
                  </a:lnTo>
                  <a:lnTo>
                    <a:pt x="147702" y="83780"/>
                  </a:lnTo>
                  <a:lnTo>
                    <a:pt x="188854" y="105648"/>
                  </a:lnTo>
                  <a:lnTo>
                    <a:pt x="225476" y="121975"/>
                  </a:lnTo>
                  <a:lnTo>
                    <a:pt x="264566" y="143261"/>
                  </a:lnTo>
                  <a:lnTo>
                    <a:pt x="306648" y="159919"/>
                  </a:lnTo>
                  <a:lnTo>
                    <a:pt x="341260" y="175124"/>
                  </a:lnTo>
                  <a:lnTo>
                    <a:pt x="380302" y="191694"/>
                  </a:lnTo>
                  <a:lnTo>
                    <a:pt x="417376" y="208669"/>
                  </a:lnTo>
                  <a:lnTo>
                    <a:pt x="458100" y="225763"/>
                  </a:lnTo>
                  <a:lnTo>
                    <a:pt x="500329" y="242894"/>
                  </a:lnTo>
                  <a:lnTo>
                    <a:pt x="542052" y="260033"/>
                  </a:lnTo>
                  <a:lnTo>
                    <a:pt x="580872" y="277177"/>
                  </a:lnTo>
                  <a:lnTo>
                    <a:pt x="611543" y="288607"/>
                  </a:lnTo>
                  <a:lnTo>
                    <a:pt x="651838" y="305752"/>
                  </a:lnTo>
                  <a:lnTo>
                    <a:pt x="692459" y="322897"/>
                  </a:lnTo>
                  <a:lnTo>
                    <a:pt x="734657" y="340041"/>
                  </a:lnTo>
                  <a:lnTo>
                    <a:pt x="772771" y="352636"/>
                  </a:lnTo>
                  <a:lnTo>
                    <a:pt x="808195" y="366951"/>
                  </a:lnTo>
                  <a:lnTo>
                    <a:pt x="847371" y="383257"/>
                  </a:lnTo>
                  <a:lnTo>
                    <a:pt x="884591" y="400154"/>
                  </a:lnTo>
                  <a:lnTo>
                    <a:pt x="919749" y="417226"/>
                  </a:lnTo>
                  <a:lnTo>
                    <a:pt x="954296" y="434348"/>
                  </a:lnTo>
                  <a:lnTo>
                    <a:pt x="993259" y="456248"/>
                  </a:lnTo>
                  <a:lnTo>
                    <a:pt x="1025932" y="473275"/>
                  </a:lnTo>
                  <a:lnTo>
                    <a:pt x="1047565" y="486622"/>
                  </a:lnTo>
                  <a:lnTo>
                    <a:pt x="1069532" y="494069"/>
                  </a:lnTo>
                  <a:lnTo>
                    <a:pt x="1097279" y="4972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SMARTInkShape-24"/>
            <p:cNvSpPr/>
            <p:nvPr>
              <p:custDataLst>
                <p:tags r:id="rId15"/>
              </p:custDataLst>
            </p:nvPr>
          </p:nvSpPr>
          <p:spPr>
            <a:xfrm>
              <a:off x="3234690" y="4663440"/>
              <a:ext cx="925831" cy="325756"/>
            </a:xfrm>
            <a:custGeom>
              <a:avLst/>
              <a:gdLst/>
              <a:ahLst/>
              <a:cxnLst/>
              <a:rect l="0" t="0" r="0" b="0"/>
              <a:pathLst>
                <a:path w="925831" h="325756">
                  <a:moveTo>
                    <a:pt x="925830" y="0"/>
                  </a:moveTo>
                  <a:lnTo>
                    <a:pt x="925830" y="0"/>
                  </a:lnTo>
                  <a:lnTo>
                    <a:pt x="913060" y="0"/>
                  </a:lnTo>
                  <a:lnTo>
                    <a:pt x="876660" y="10583"/>
                  </a:lnTo>
                  <a:lnTo>
                    <a:pt x="868734" y="14228"/>
                  </a:lnTo>
                  <a:lnTo>
                    <a:pt x="831110" y="23733"/>
                  </a:lnTo>
                  <a:lnTo>
                    <a:pt x="795870" y="37262"/>
                  </a:lnTo>
                  <a:lnTo>
                    <a:pt x="754199" y="51450"/>
                  </a:lnTo>
                  <a:lnTo>
                    <a:pt x="715503" y="67419"/>
                  </a:lnTo>
                  <a:lnTo>
                    <a:pt x="677062" y="82074"/>
                  </a:lnTo>
                  <a:lnTo>
                    <a:pt x="636308" y="94141"/>
                  </a:lnTo>
                  <a:lnTo>
                    <a:pt x="604143" y="105363"/>
                  </a:lnTo>
                  <a:lnTo>
                    <a:pt x="566991" y="118213"/>
                  </a:lnTo>
                  <a:lnTo>
                    <a:pt x="531853" y="130594"/>
                  </a:lnTo>
                  <a:lnTo>
                    <a:pt x="497311" y="146326"/>
                  </a:lnTo>
                  <a:lnTo>
                    <a:pt x="460406" y="160514"/>
                  </a:lnTo>
                  <a:lnTo>
                    <a:pt x="419310" y="173290"/>
                  </a:lnTo>
                  <a:lnTo>
                    <a:pt x="379510" y="186600"/>
                  </a:lnTo>
                  <a:lnTo>
                    <a:pt x="343588" y="199116"/>
                  </a:lnTo>
                  <a:lnTo>
                    <a:pt x="306274" y="214890"/>
                  </a:lnTo>
                  <a:lnTo>
                    <a:pt x="267596" y="229088"/>
                  </a:lnTo>
                  <a:lnTo>
                    <a:pt x="232005" y="239327"/>
                  </a:lnTo>
                  <a:lnTo>
                    <a:pt x="190397" y="255871"/>
                  </a:lnTo>
                  <a:lnTo>
                    <a:pt x="148769" y="270640"/>
                  </a:lnTo>
                  <a:lnTo>
                    <a:pt x="112043" y="282731"/>
                  </a:lnTo>
                  <a:lnTo>
                    <a:pt x="72720" y="294290"/>
                  </a:lnTo>
                  <a:lnTo>
                    <a:pt x="31161" y="306914"/>
                  </a:lnTo>
                  <a:lnTo>
                    <a:pt x="0" y="3257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SMARTInkShape-25"/>
            <p:cNvSpPr/>
            <p:nvPr>
              <p:custDataLst>
                <p:tags r:id="rId16"/>
              </p:custDataLst>
            </p:nvPr>
          </p:nvSpPr>
          <p:spPr>
            <a:xfrm>
              <a:off x="1228725" y="4551998"/>
              <a:ext cx="488634" cy="308610"/>
            </a:xfrm>
            <a:custGeom>
              <a:avLst/>
              <a:gdLst/>
              <a:ahLst/>
              <a:cxnLst/>
              <a:rect l="0" t="0" r="0" b="0"/>
              <a:pathLst>
                <a:path w="488634" h="308610">
                  <a:moveTo>
                    <a:pt x="8573" y="8572"/>
                  </a:moveTo>
                  <a:lnTo>
                    <a:pt x="8573" y="8572"/>
                  </a:lnTo>
                  <a:lnTo>
                    <a:pt x="1" y="0"/>
                  </a:lnTo>
                  <a:lnTo>
                    <a:pt x="0" y="4550"/>
                  </a:lnTo>
                  <a:lnTo>
                    <a:pt x="2540" y="9324"/>
                  </a:lnTo>
                  <a:lnTo>
                    <a:pt x="4551" y="11931"/>
                  </a:lnTo>
                  <a:lnTo>
                    <a:pt x="9325" y="14827"/>
                  </a:lnTo>
                  <a:lnTo>
                    <a:pt x="24702" y="21238"/>
                  </a:lnTo>
                  <a:lnTo>
                    <a:pt x="66124" y="45751"/>
                  </a:lnTo>
                  <a:lnTo>
                    <a:pt x="106704" y="74454"/>
                  </a:lnTo>
                  <a:lnTo>
                    <a:pt x="146237" y="95859"/>
                  </a:lnTo>
                  <a:lnTo>
                    <a:pt x="181876" y="120597"/>
                  </a:lnTo>
                  <a:lnTo>
                    <a:pt x="223129" y="148666"/>
                  </a:lnTo>
                  <a:lnTo>
                    <a:pt x="265780" y="172624"/>
                  </a:lnTo>
                  <a:lnTo>
                    <a:pt x="304370" y="197697"/>
                  </a:lnTo>
                  <a:lnTo>
                    <a:pt x="345023" y="224859"/>
                  </a:lnTo>
                  <a:lnTo>
                    <a:pt x="387678" y="251307"/>
                  </a:lnTo>
                  <a:lnTo>
                    <a:pt x="429753" y="277059"/>
                  </a:lnTo>
                  <a:lnTo>
                    <a:pt x="453027" y="294312"/>
                  </a:lnTo>
                  <a:lnTo>
                    <a:pt x="479811" y="307716"/>
                  </a:lnTo>
                  <a:lnTo>
                    <a:pt x="488633" y="308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SMARTInkShape-26"/>
            <p:cNvSpPr/>
            <p:nvPr>
              <p:custDataLst>
                <p:tags r:id="rId17"/>
              </p:custDataLst>
            </p:nvPr>
          </p:nvSpPr>
          <p:spPr>
            <a:xfrm>
              <a:off x="1297305" y="4603432"/>
              <a:ext cx="488634" cy="454344"/>
            </a:xfrm>
            <a:custGeom>
              <a:avLst/>
              <a:gdLst/>
              <a:ahLst/>
              <a:cxnLst/>
              <a:rect l="0" t="0" r="0" b="0"/>
              <a:pathLst>
                <a:path w="488634" h="454344">
                  <a:moveTo>
                    <a:pt x="488633" y="0"/>
                  </a:moveTo>
                  <a:lnTo>
                    <a:pt x="488633" y="0"/>
                  </a:lnTo>
                  <a:lnTo>
                    <a:pt x="473452" y="16134"/>
                  </a:lnTo>
                  <a:lnTo>
                    <a:pt x="464556" y="29016"/>
                  </a:lnTo>
                  <a:lnTo>
                    <a:pt x="424868" y="63931"/>
                  </a:lnTo>
                  <a:lnTo>
                    <a:pt x="385710" y="96147"/>
                  </a:lnTo>
                  <a:lnTo>
                    <a:pt x="348928" y="135535"/>
                  </a:lnTo>
                  <a:lnTo>
                    <a:pt x="306600" y="178092"/>
                  </a:lnTo>
                  <a:lnTo>
                    <a:pt x="265483" y="215187"/>
                  </a:lnTo>
                  <a:lnTo>
                    <a:pt x="228866" y="246236"/>
                  </a:lnTo>
                  <a:lnTo>
                    <a:pt x="201480" y="267587"/>
                  </a:lnTo>
                  <a:lnTo>
                    <a:pt x="166058" y="300400"/>
                  </a:lnTo>
                  <a:lnTo>
                    <a:pt x="127219" y="333623"/>
                  </a:lnTo>
                  <a:lnTo>
                    <a:pt x="105004" y="353804"/>
                  </a:lnTo>
                  <a:lnTo>
                    <a:pt x="74576" y="386846"/>
                  </a:lnTo>
                  <a:lnTo>
                    <a:pt x="34307" y="417995"/>
                  </a:lnTo>
                  <a:lnTo>
                    <a:pt x="23820" y="425806"/>
                  </a:lnTo>
                  <a:lnTo>
                    <a:pt x="0" y="454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SMARTInkShape-27"/>
          <p:cNvSpPr/>
          <p:nvPr>
            <p:custDataLst>
              <p:tags r:id="rId11"/>
            </p:custDataLst>
          </p:nvPr>
        </p:nvSpPr>
        <p:spPr>
          <a:xfrm>
            <a:off x="4914900" y="2194664"/>
            <a:ext cx="3377566" cy="85622"/>
          </a:xfrm>
          <a:custGeom>
            <a:avLst/>
            <a:gdLst/>
            <a:ahLst/>
            <a:cxnLst/>
            <a:rect l="0" t="0" r="0" b="0"/>
            <a:pathLst>
              <a:path w="3377566" h="85622">
                <a:moveTo>
                  <a:pt x="0" y="77048"/>
                </a:moveTo>
                <a:lnTo>
                  <a:pt x="0" y="77048"/>
                </a:lnTo>
                <a:lnTo>
                  <a:pt x="0" y="72497"/>
                </a:lnTo>
                <a:lnTo>
                  <a:pt x="952" y="71157"/>
                </a:lnTo>
                <a:lnTo>
                  <a:pt x="2540" y="70263"/>
                </a:lnTo>
                <a:lnTo>
                  <a:pt x="4550" y="69668"/>
                </a:lnTo>
                <a:lnTo>
                  <a:pt x="5891" y="68318"/>
                </a:lnTo>
                <a:lnTo>
                  <a:pt x="8542" y="60017"/>
                </a:lnTo>
                <a:lnTo>
                  <a:pt x="8563" y="55386"/>
                </a:lnTo>
                <a:lnTo>
                  <a:pt x="9519" y="54035"/>
                </a:lnTo>
                <a:lnTo>
                  <a:pt x="11108" y="53133"/>
                </a:lnTo>
                <a:lnTo>
                  <a:pt x="16791" y="51436"/>
                </a:lnTo>
                <a:lnTo>
                  <a:pt x="58755" y="51331"/>
                </a:lnTo>
                <a:lnTo>
                  <a:pt x="71190" y="51331"/>
                </a:lnTo>
                <a:lnTo>
                  <a:pt x="112748" y="43111"/>
                </a:lnTo>
                <a:lnTo>
                  <a:pt x="154468" y="42772"/>
                </a:lnTo>
                <a:lnTo>
                  <a:pt x="192253" y="42759"/>
                </a:lnTo>
                <a:lnTo>
                  <a:pt x="231704" y="41806"/>
                </a:lnTo>
                <a:lnTo>
                  <a:pt x="274267" y="34980"/>
                </a:lnTo>
                <a:lnTo>
                  <a:pt x="317103" y="34256"/>
                </a:lnTo>
                <a:lnTo>
                  <a:pt x="352780" y="34195"/>
                </a:lnTo>
                <a:lnTo>
                  <a:pt x="394507" y="34187"/>
                </a:lnTo>
                <a:lnTo>
                  <a:pt x="410604" y="33234"/>
                </a:lnTo>
                <a:lnTo>
                  <a:pt x="446972" y="26805"/>
                </a:lnTo>
                <a:lnTo>
                  <a:pt x="488790" y="25770"/>
                </a:lnTo>
                <a:lnTo>
                  <a:pt x="531516" y="25634"/>
                </a:lnTo>
                <a:lnTo>
                  <a:pt x="574360" y="25616"/>
                </a:lnTo>
                <a:lnTo>
                  <a:pt x="617220" y="25614"/>
                </a:lnTo>
                <a:lnTo>
                  <a:pt x="660082" y="25613"/>
                </a:lnTo>
                <a:lnTo>
                  <a:pt x="702945" y="25613"/>
                </a:lnTo>
                <a:lnTo>
                  <a:pt x="745807" y="25613"/>
                </a:lnTo>
                <a:lnTo>
                  <a:pt x="784648" y="25613"/>
                </a:lnTo>
                <a:lnTo>
                  <a:pt x="822165" y="25613"/>
                </a:lnTo>
                <a:lnTo>
                  <a:pt x="857093" y="25613"/>
                </a:lnTo>
                <a:lnTo>
                  <a:pt x="896060" y="25613"/>
                </a:lnTo>
                <a:lnTo>
                  <a:pt x="933602" y="25613"/>
                </a:lnTo>
                <a:lnTo>
                  <a:pt x="971074" y="23074"/>
                </a:lnTo>
                <a:lnTo>
                  <a:pt x="1010333" y="18233"/>
                </a:lnTo>
                <a:lnTo>
                  <a:pt x="1046556" y="17276"/>
                </a:lnTo>
                <a:lnTo>
                  <a:pt x="1086873" y="17088"/>
                </a:lnTo>
                <a:lnTo>
                  <a:pt x="1127186" y="17050"/>
                </a:lnTo>
                <a:lnTo>
                  <a:pt x="1165946" y="17043"/>
                </a:lnTo>
                <a:lnTo>
                  <a:pt x="1198164" y="17041"/>
                </a:lnTo>
                <a:lnTo>
                  <a:pt x="1240645" y="17041"/>
                </a:lnTo>
                <a:lnTo>
                  <a:pt x="1276835" y="17041"/>
                </a:lnTo>
                <a:lnTo>
                  <a:pt x="1318344" y="17041"/>
                </a:lnTo>
                <a:lnTo>
                  <a:pt x="1360693" y="17041"/>
                </a:lnTo>
                <a:lnTo>
                  <a:pt x="1396856" y="17041"/>
                </a:lnTo>
                <a:lnTo>
                  <a:pt x="1437408" y="17041"/>
                </a:lnTo>
                <a:lnTo>
                  <a:pt x="1473922" y="17041"/>
                </a:lnTo>
                <a:lnTo>
                  <a:pt x="1513203" y="17041"/>
                </a:lnTo>
                <a:lnTo>
                  <a:pt x="1550807" y="17041"/>
                </a:lnTo>
                <a:lnTo>
                  <a:pt x="1585751" y="17041"/>
                </a:lnTo>
                <a:lnTo>
                  <a:pt x="1620171" y="17041"/>
                </a:lnTo>
                <a:lnTo>
                  <a:pt x="1654486" y="17041"/>
                </a:lnTo>
                <a:lnTo>
                  <a:pt x="1688781" y="17041"/>
                </a:lnTo>
                <a:lnTo>
                  <a:pt x="1730693" y="17041"/>
                </a:lnTo>
                <a:lnTo>
                  <a:pt x="1767127" y="17041"/>
                </a:lnTo>
                <a:lnTo>
                  <a:pt x="1808955" y="10256"/>
                </a:lnTo>
                <a:lnTo>
                  <a:pt x="1846742" y="8704"/>
                </a:lnTo>
                <a:lnTo>
                  <a:pt x="1889136" y="8499"/>
                </a:lnTo>
                <a:lnTo>
                  <a:pt x="1929232" y="8473"/>
                </a:lnTo>
                <a:lnTo>
                  <a:pt x="1971730" y="8469"/>
                </a:lnTo>
                <a:lnTo>
                  <a:pt x="2009994" y="8468"/>
                </a:lnTo>
                <a:lnTo>
                  <a:pt x="2049358" y="8468"/>
                </a:lnTo>
                <a:lnTo>
                  <a:pt x="2091760" y="8468"/>
                </a:lnTo>
                <a:lnTo>
                  <a:pt x="2134562" y="8468"/>
                </a:lnTo>
                <a:lnTo>
                  <a:pt x="2177416" y="5928"/>
                </a:lnTo>
                <a:lnTo>
                  <a:pt x="2220278" y="690"/>
                </a:lnTo>
                <a:lnTo>
                  <a:pt x="2263140" y="0"/>
                </a:lnTo>
                <a:lnTo>
                  <a:pt x="2306003" y="2450"/>
                </a:lnTo>
                <a:lnTo>
                  <a:pt x="2348865" y="7676"/>
                </a:lnTo>
                <a:lnTo>
                  <a:pt x="2385695" y="8312"/>
                </a:lnTo>
                <a:lnTo>
                  <a:pt x="2424826" y="8438"/>
                </a:lnTo>
                <a:lnTo>
                  <a:pt x="2460072" y="8462"/>
                </a:lnTo>
                <a:lnTo>
                  <a:pt x="2494551" y="8467"/>
                </a:lnTo>
                <a:lnTo>
                  <a:pt x="2528878" y="8468"/>
                </a:lnTo>
                <a:lnTo>
                  <a:pt x="2564128" y="8468"/>
                </a:lnTo>
                <a:lnTo>
                  <a:pt x="2604252" y="8468"/>
                </a:lnTo>
                <a:lnTo>
                  <a:pt x="2631228" y="11008"/>
                </a:lnTo>
                <a:lnTo>
                  <a:pt x="2665943" y="15849"/>
                </a:lnTo>
                <a:lnTo>
                  <a:pt x="2700317" y="16806"/>
                </a:lnTo>
                <a:lnTo>
                  <a:pt x="2734623" y="16994"/>
                </a:lnTo>
                <a:lnTo>
                  <a:pt x="2768917" y="17032"/>
                </a:lnTo>
                <a:lnTo>
                  <a:pt x="2803207" y="22930"/>
                </a:lnTo>
                <a:lnTo>
                  <a:pt x="2846070" y="25260"/>
                </a:lnTo>
                <a:lnTo>
                  <a:pt x="2888932" y="28107"/>
                </a:lnTo>
                <a:lnTo>
                  <a:pt x="2931795" y="33385"/>
                </a:lnTo>
                <a:lnTo>
                  <a:pt x="2968626" y="34028"/>
                </a:lnTo>
                <a:lnTo>
                  <a:pt x="3010834" y="35118"/>
                </a:lnTo>
                <a:lnTo>
                  <a:pt x="3046150" y="40967"/>
                </a:lnTo>
                <a:lnTo>
                  <a:pt x="3088036" y="42523"/>
                </a:lnTo>
                <a:lnTo>
                  <a:pt x="3120772" y="45252"/>
                </a:lnTo>
                <a:lnTo>
                  <a:pt x="3163303" y="51483"/>
                </a:lnTo>
                <a:lnTo>
                  <a:pt x="3201570" y="58606"/>
                </a:lnTo>
                <a:lnTo>
                  <a:pt x="3238395" y="59733"/>
                </a:lnTo>
                <a:lnTo>
                  <a:pt x="3259495" y="62393"/>
                </a:lnTo>
                <a:lnTo>
                  <a:pt x="3301189" y="68120"/>
                </a:lnTo>
                <a:lnTo>
                  <a:pt x="3321132" y="69358"/>
                </a:lnTo>
                <a:lnTo>
                  <a:pt x="3351137" y="76515"/>
                </a:lnTo>
                <a:lnTo>
                  <a:pt x="3373030" y="77039"/>
                </a:lnTo>
                <a:lnTo>
                  <a:pt x="3374542" y="77995"/>
                </a:lnTo>
                <a:lnTo>
                  <a:pt x="3375550" y="79584"/>
                </a:lnTo>
                <a:lnTo>
                  <a:pt x="3377565" y="856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93174" y="4464028"/>
            <a:ext cx="7822176" cy="164149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 defTabSz="914400"/>
            <a:r>
              <a:rPr lang="en-US" sz="8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Božská komedie</a:t>
            </a:r>
          </a:p>
        </p:txBody>
      </p:sp>
      <p:sp>
        <p:nvSpPr>
          <p:cNvPr id="72" name="Rounded Rectangle 12">
            <a:extLst>
              <a:ext uri="{FF2B5EF4-FFF2-40B4-BE49-F238E27FC236}">
                <a16:creationId xmlns:a16="http://schemas.microsoft.com/office/drawing/2014/main" id="{D2A43A77-DE8F-41BD-950B-368CBC55ED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819" y="645981"/>
            <a:ext cx="5942815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35118" y="1188369"/>
            <a:ext cx="2609458" cy="196361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585876" y="1249507"/>
            <a:ext cx="2630490" cy="1841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6971" y="365125"/>
            <a:ext cx="498837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200"/>
              <a:t>Božská komedie  - Peklo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37610" y="1825625"/>
            <a:ext cx="486591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000" b="1" u="sng"/>
              <a:t>Ukázka díla v italštině</a:t>
            </a:r>
            <a:endParaRPr lang="en-US" sz="2000" u="sng"/>
          </a:p>
          <a:p>
            <a:pPr indent="-228600" defTabSz="914400"/>
            <a:r>
              <a:rPr lang="en-US" sz="2000"/>
              <a:t>Per me si va ne la città dolente,</a:t>
            </a:r>
          </a:p>
          <a:p>
            <a:pPr indent="-228600" defTabSz="914400"/>
            <a:r>
              <a:rPr lang="en-US" sz="2000"/>
              <a:t>per me si va ne l'etterno dolore,</a:t>
            </a:r>
          </a:p>
          <a:p>
            <a:pPr indent="-228600" defTabSz="914400"/>
            <a:r>
              <a:rPr lang="en-US" sz="2000"/>
              <a:t>per me si va tra la perduta gente.</a:t>
            </a:r>
          </a:p>
          <a:p>
            <a:pPr indent="-228600" defTabSz="914400"/>
            <a:r>
              <a:rPr lang="en-US" sz="2000"/>
              <a:t>Giustizia mosse il mio alto fattore;</a:t>
            </a:r>
          </a:p>
          <a:p>
            <a:pPr indent="-228600" defTabSz="914400"/>
            <a:r>
              <a:rPr lang="en-US" sz="2000"/>
              <a:t>fecemi la divina podestate,</a:t>
            </a:r>
          </a:p>
          <a:p>
            <a:pPr indent="-228600" defTabSz="914400"/>
            <a:r>
              <a:rPr lang="en-US" sz="2000"/>
              <a:t>la somma sapïenza e 'l primo amore.</a:t>
            </a:r>
          </a:p>
          <a:p>
            <a:pPr indent="-228600" defTabSz="914400"/>
            <a:r>
              <a:rPr lang="en-US" sz="2000"/>
              <a:t>Dinanzi a me non fuor cose create</a:t>
            </a:r>
          </a:p>
          <a:p>
            <a:pPr indent="-228600" defTabSz="914400"/>
            <a:r>
              <a:rPr lang="en-US" sz="2000"/>
              <a:t>se non etterne, e io etterno duro.</a:t>
            </a:r>
          </a:p>
          <a:p>
            <a:pPr indent="-228600" defTabSz="914400"/>
            <a:r>
              <a:rPr lang="en-US" sz="2000"/>
              <a:t>Lasciate ogne speranza, voi ch'intrate</a:t>
            </a:r>
          </a:p>
          <a:p>
            <a:pPr indent="-228600" defTabSz="914400"/>
            <a:r>
              <a:rPr lang="en-US" sz="2000" i="1"/>
              <a:t>(Inferno, Canto III, vv 1 - 9)</a:t>
            </a:r>
            <a:endParaRPr lang="en-US" sz="2000"/>
          </a:p>
          <a:p>
            <a:pPr indent="-228600" defTabSz="914400"/>
            <a:endParaRPr lang="en-US" sz="200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12109" r="16194"/>
          <a:stretch/>
        </p:blipFill>
        <p:spPr bwMode="auto">
          <a:xfrm>
            <a:off x="20" y="10"/>
            <a:ext cx="3257530" cy="6857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200"/>
              <a:t>Giovanni Boccaccio</a:t>
            </a:r>
            <a:br>
              <a:rPr lang="en-US" sz="4200"/>
            </a:br>
            <a:r>
              <a:rPr lang="en-US" sz="4200"/>
              <a:t>1313- 1375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476886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/>
              <a:t>italský spisovatel, autor lyrických básní, novel a románů</a:t>
            </a:r>
          </a:p>
          <a:p>
            <a:pPr indent="-228600" defTabSz="914400"/>
            <a:r>
              <a:rPr lang="en-US"/>
              <a:t>zakladatel italské umělecké prózy</a:t>
            </a:r>
          </a:p>
          <a:p>
            <a:pPr indent="-228600" defTabSz="914400"/>
            <a:r>
              <a:rPr lang="en-US"/>
              <a:t>píše italsky i latinsky</a:t>
            </a:r>
          </a:p>
          <a:p>
            <a:pPr indent="-228600" defTabSz="914400"/>
            <a:r>
              <a:rPr lang="en-US"/>
              <a:t>první životopisec Danteho a vykladač jeho Božské komedie</a:t>
            </a:r>
          </a:p>
          <a:p>
            <a:pPr indent="-228600" defTabSz="914400"/>
            <a:r>
              <a:rPr lang="en-US"/>
              <a:t>nejznámějším dílem je Dekameron</a:t>
            </a:r>
          </a:p>
          <a:p>
            <a:pPr indent="-228600" defTabSz="914400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r="4482" b="6"/>
          <a:stretch/>
        </p:blipFill>
        <p:spPr bwMode="auto">
          <a:xfrm>
            <a:off x="5942191" y="1924505"/>
            <a:ext cx="2516007" cy="339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734</Words>
  <Application>Microsoft Office PowerPoint</Application>
  <PresentationFormat>Předvádění na obrazovce (4:3)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Corbel</vt:lpstr>
      <vt:lpstr>Hloubka</vt:lpstr>
      <vt:lpstr>Renesance, její znaky</vt:lpstr>
      <vt:lpstr>Znaky renesance I.</vt:lpstr>
      <vt:lpstr>Znaky renesance II.</vt:lpstr>
      <vt:lpstr>Jednotliví představitelé</vt:lpstr>
      <vt:lpstr>Dante Alighieri  1256 - 1321</vt:lpstr>
      <vt:lpstr>Božská komedie</vt:lpstr>
      <vt:lpstr>Božská komedie</vt:lpstr>
      <vt:lpstr>Božská komedie  - Peklo</vt:lpstr>
      <vt:lpstr>Giovanni Boccaccio 1313- 1375</vt:lpstr>
      <vt:lpstr>Další portréty</vt:lpstr>
      <vt:lpstr>Dekameron</vt:lpstr>
      <vt:lpstr>Francesco Petrarca 1304 - 1374</vt:lpstr>
      <vt:lpstr>Další portréty</vt:lpstr>
      <vt:lpstr>Sonety Lauře</vt:lpstr>
      <vt:lpstr>Prezentace aplikace PowerPoint</vt:lpstr>
      <vt:lpstr>Francois Villon 1.4.1431(19.4.1432?)-1463(1467?)</vt:lpstr>
      <vt:lpstr>Villonská balada</vt:lpstr>
      <vt:lpstr>Ukázka</vt:lpstr>
      <vt:lpstr>Balada o jazycích klevetníků</vt:lpstr>
      <vt:lpstr>Zvolte jednu z možností, nehodící se škrtněte.</vt:lpstr>
      <vt:lpstr>Inspirace Villonem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Renesance, její znaky</dc:title>
  <dc:creator>Bednář Milan, nprap.</dc:creator>
  <cp:lastModifiedBy>Pavla Bednářová</cp:lastModifiedBy>
  <cp:revision>3</cp:revision>
  <dcterms:created xsi:type="dcterms:W3CDTF">2020-12-03T18:15:44Z</dcterms:created>
  <dcterms:modified xsi:type="dcterms:W3CDTF">2024-12-02T11:01:52Z</dcterms:modified>
</cp:coreProperties>
</file>