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74" r:id="rId2"/>
    <p:sldId id="264" r:id="rId3"/>
    <p:sldId id="265" r:id="rId4"/>
    <p:sldId id="266" r:id="rId5"/>
    <p:sldId id="270" r:id="rId6"/>
    <p:sldId id="267" r:id="rId7"/>
    <p:sldId id="269" r:id="rId8"/>
    <p:sldId id="268" r:id="rId9"/>
    <p:sldId id="271" r:id="rId10"/>
    <p:sldId id="27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93" autoAdjust="0"/>
  </p:normalViewPr>
  <p:slideViewPr>
    <p:cSldViewPr>
      <p:cViewPr varScale="1">
        <p:scale>
          <a:sx n="98" d="100"/>
          <a:sy n="98" d="100"/>
        </p:scale>
        <p:origin x="12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74FD21-9BE1-4487-9AC7-62702392FD1D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4E55A68-7DD4-4E67-8E1C-27432106E95A}">
      <dgm:prSet/>
      <dgm:spPr/>
      <dgm:t>
        <a:bodyPr/>
        <a:lstStyle/>
        <a:p>
          <a:r>
            <a:rPr lang="cs-CZ"/>
            <a:t>Metafora</a:t>
          </a:r>
          <a:endParaRPr lang="en-US"/>
        </a:p>
      </dgm:t>
    </dgm:pt>
    <dgm:pt modelId="{0D078B40-CFA0-43DD-9448-A55B338931C5}" type="parTrans" cxnId="{2778346B-E0EC-4E75-8019-3894AC9C3529}">
      <dgm:prSet/>
      <dgm:spPr/>
      <dgm:t>
        <a:bodyPr/>
        <a:lstStyle/>
        <a:p>
          <a:endParaRPr lang="en-US"/>
        </a:p>
      </dgm:t>
    </dgm:pt>
    <dgm:pt modelId="{87C0EE17-2F0F-489A-8708-842B8B47C98C}" type="sibTrans" cxnId="{2778346B-E0EC-4E75-8019-3894AC9C3529}">
      <dgm:prSet/>
      <dgm:spPr/>
      <dgm:t>
        <a:bodyPr/>
        <a:lstStyle/>
        <a:p>
          <a:endParaRPr lang="en-US"/>
        </a:p>
      </dgm:t>
    </dgm:pt>
    <dgm:pt modelId="{63C4C280-8899-4B8E-9BAB-19478669D8E3}">
      <dgm:prSet/>
      <dgm:spPr/>
      <dgm:t>
        <a:bodyPr/>
        <a:lstStyle/>
        <a:p>
          <a:r>
            <a:rPr lang="cs-CZ"/>
            <a:t>Personifikace</a:t>
          </a:r>
          <a:endParaRPr lang="en-US"/>
        </a:p>
      </dgm:t>
    </dgm:pt>
    <dgm:pt modelId="{BFAF3731-1920-4702-B4E3-000C8474C3E7}" type="parTrans" cxnId="{32A2C3D7-51CF-4BE8-B8A1-CF95CDF352BF}">
      <dgm:prSet/>
      <dgm:spPr/>
      <dgm:t>
        <a:bodyPr/>
        <a:lstStyle/>
        <a:p>
          <a:endParaRPr lang="en-US"/>
        </a:p>
      </dgm:t>
    </dgm:pt>
    <dgm:pt modelId="{28AC02E1-309A-4E3B-A2A8-3DB9C784499F}" type="sibTrans" cxnId="{32A2C3D7-51CF-4BE8-B8A1-CF95CDF352BF}">
      <dgm:prSet/>
      <dgm:spPr/>
      <dgm:t>
        <a:bodyPr/>
        <a:lstStyle/>
        <a:p>
          <a:endParaRPr lang="en-US"/>
        </a:p>
      </dgm:t>
    </dgm:pt>
    <dgm:pt modelId="{E0697E62-B4FD-4B20-88AB-55E4C452486D}">
      <dgm:prSet/>
      <dgm:spPr/>
      <dgm:t>
        <a:bodyPr/>
        <a:lstStyle/>
        <a:p>
          <a:r>
            <a:rPr lang="cs-CZ"/>
            <a:t>Epiteton</a:t>
          </a:r>
          <a:endParaRPr lang="en-US"/>
        </a:p>
      </dgm:t>
    </dgm:pt>
    <dgm:pt modelId="{6840F6DF-91B5-406B-AFF6-EA1C3087A957}" type="parTrans" cxnId="{8B12B982-49C8-4F38-B342-47A5153103AE}">
      <dgm:prSet/>
      <dgm:spPr/>
      <dgm:t>
        <a:bodyPr/>
        <a:lstStyle/>
        <a:p>
          <a:endParaRPr lang="en-US"/>
        </a:p>
      </dgm:t>
    </dgm:pt>
    <dgm:pt modelId="{9F27CD65-44C7-466B-81EC-9E162DA923B9}" type="sibTrans" cxnId="{8B12B982-49C8-4F38-B342-47A5153103AE}">
      <dgm:prSet/>
      <dgm:spPr/>
      <dgm:t>
        <a:bodyPr/>
        <a:lstStyle/>
        <a:p>
          <a:endParaRPr lang="en-US"/>
        </a:p>
      </dgm:t>
    </dgm:pt>
    <dgm:pt modelId="{1D0ECA75-78D1-4139-B365-EC7DA1CDCFDD}">
      <dgm:prSet/>
      <dgm:spPr/>
      <dgm:t>
        <a:bodyPr/>
        <a:lstStyle/>
        <a:p>
          <a:r>
            <a:rPr lang="cs-CZ"/>
            <a:t>Přirovnání</a:t>
          </a:r>
          <a:endParaRPr lang="en-US"/>
        </a:p>
      </dgm:t>
    </dgm:pt>
    <dgm:pt modelId="{DF084B43-BB3F-48B0-A4B2-14719DAC7626}" type="parTrans" cxnId="{0D4FC227-A4D2-405D-981F-83464ED9EB31}">
      <dgm:prSet/>
      <dgm:spPr/>
      <dgm:t>
        <a:bodyPr/>
        <a:lstStyle/>
        <a:p>
          <a:endParaRPr lang="en-US"/>
        </a:p>
      </dgm:t>
    </dgm:pt>
    <dgm:pt modelId="{F8F5B65F-C4C3-4723-A7AC-79252C7F8615}" type="sibTrans" cxnId="{0D4FC227-A4D2-405D-981F-83464ED9EB31}">
      <dgm:prSet/>
      <dgm:spPr/>
      <dgm:t>
        <a:bodyPr/>
        <a:lstStyle/>
        <a:p>
          <a:endParaRPr lang="en-US"/>
        </a:p>
      </dgm:t>
    </dgm:pt>
    <dgm:pt modelId="{5535CC02-BFE1-4648-A6E7-3E6696EB64DE}">
      <dgm:prSet/>
      <dgm:spPr/>
      <dgm:t>
        <a:bodyPr/>
        <a:lstStyle/>
        <a:p>
          <a:r>
            <a:rPr lang="cs-CZ"/>
            <a:t>Anafora</a:t>
          </a:r>
          <a:endParaRPr lang="en-US"/>
        </a:p>
      </dgm:t>
    </dgm:pt>
    <dgm:pt modelId="{E88BE3EF-05B7-4681-BA78-1D4BC459C177}" type="parTrans" cxnId="{7C8CFDDD-EB7D-4A0D-99A7-2CA6604EC153}">
      <dgm:prSet/>
      <dgm:spPr/>
      <dgm:t>
        <a:bodyPr/>
        <a:lstStyle/>
        <a:p>
          <a:endParaRPr lang="en-US"/>
        </a:p>
      </dgm:t>
    </dgm:pt>
    <dgm:pt modelId="{2285BFCB-0788-47E6-BB20-DBA445B56C67}" type="sibTrans" cxnId="{7C8CFDDD-EB7D-4A0D-99A7-2CA6604EC153}">
      <dgm:prSet/>
      <dgm:spPr/>
      <dgm:t>
        <a:bodyPr/>
        <a:lstStyle/>
        <a:p>
          <a:endParaRPr lang="en-US"/>
        </a:p>
      </dgm:t>
    </dgm:pt>
    <dgm:pt modelId="{EB947D4F-0A6B-4515-A657-DF1F218759D3}">
      <dgm:prSet/>
      <dgm:spPr/>
      <dgm:t>
        <a:bodyPr/>
        <a:lstStyle/>
        <a:p>
          <a:r>
            <a:rPr lang="cs-CZ"/>
            <a:t>Apostrofa</a:t>
          </a:r>
          <a:endParaRPr lang="en-US"/>
        </a:p>
      </dgm:t>
    </dgm:pt>
    <dgm:pt modelId="{6D63EFB7-52A9-4154-8A87-CEFC1F54F5EB}" type="parTrans" cxnId="{07E39AEC-5357-442B-BB35-A7AAF5CD79B4}">
      <dgm:prSet/>
      <dgm:spPr/>
      <dgm:t>
        <a:bodyPr/>
        <a:lstStyle/>
        <a:p>
          <a:endParaRPr lang="en-US"/>
        </a:p>
      </dgm:t>
    </dgm:pt>
    <dgm:pt modelId="{D791999F-7547-49D9-85B4-329E55EC6E7A}" type="sibTrans" cxnId="{07E39AEC-5357-442B-BB35-A7AAF5CD79B4}">
      <dgm:prSet/>
      <dgm:spPr/>
      <dgm:t>
        <a:bodyPr/>
        <a:lstStyle/>
        <a:p>
          <a:endParaRPr lang="en-US"/>
        </a:p>
      </dgm:t>
    </dgm:pt>
    <dgm:pt modelId="{D84B9B1A-C469-484F-8AD1-FED8E77CAFA9}" type="pres">
      <dgm:prSet presAssocID="{2F74FD21-9BE1-4487-9AC7-62702392FD1D}" presName="Name0" presStyleCnt="0">
        <dgm:presLayoutVars>
          <dgm:dir/>
          <dgm:animLvl val="lvl"/>
          <dgm:resizeHandles val="exact"/>
        </dgm:presLayoutVars>
      </dgm:prSet>
      <dgm:spPr/>
    </dgm:pt>
    <dgm:pt modelId="{4928F319-01B5-4501-BA62-EDD8EA7EAA93}" type="pres">
      <dgm:prSet presAssocID="{F4E55A68-7DD4-4E67-8E1C-27432106E95A}" presName="linNode" presStyleCnt="0"/>
      <dgm:spPr/>
    </dgm:pt>
    <dgm:pt modelId="{2B74DC17-DED7-4717-ABB2-05F923248F4F}" type="pres">
      <dgm:prSet presAssocID="{F4E55A68-7DD4-4E67-8E1C-27432106E95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376D9C69-FE63-4B16-9086-749950212F8B}" type="pres">
      <dgm:prSet presAssocID="{87C0EE17-2F0F-489A-8708-842B8B47C98C}" presName="sp" presStyleCnt="0"/>
      <dgm:spPr/>
    </dgm:pt>
    <dgm:pt modelId="{15FF4607-04AE-499A-9BDE-EDB8BC6EAF5C}" type="pres">
      <dgm:prSet presAssocID="{63C4C280-8899-4B8E-9BAB-19478669D8E3}" presName="linNode" presStyleCnt="0"/>
      <dgm:spPr/>
    </dgm:pt>
    <dgm:pt modelId="{7256358D-48BF-41FE-B40F-D8CAB93D4F30}" type="pres">
      <dgm:prSet presAssocID="{63C4C280-8899-4B8E-9BAB-19478669D8E3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ED52E502-074A-4943-A128-E36AC7A81271}" type="pres">
      <dgm:prSet presAssocID="{28AC02E1-309A-4E3B-A2A8-3DB9C784499F}" presName="sp" presStyleCnt="0"/>
      <dgm:spPr/>
    </dgm:pt>
    <dgm:pt modelId="{ACBBFE11-2CDF-4179-9F37-3D867F07C51C}" type="pres">
      <dgm:prSet presAssocID="{E0697E62-B4FD-4B20-88AB-55E4C452486D}" presName="linNode" presStyleCnt="0"/>
      <dgm:spPr/>
    </dgm:pt>
    <dgm:pt modelId="{DF6981D9-2F7A-4705-A58B-1C98BACA951A}" type="pres">
      <dgm:prSet presAssocID="{E0697E62-B4FD-4B20-88AB-55E4C452486D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0A21FEE-8C88-4529-B196-DD988B9EBEB7}" type="pres">
      <dgm:prSet presAssocID="{9F27CD65-44C7-466B-81EC-9E162DA923B9}" presName="sp" presStyleCnt="0"/>
      <dgm:spPr/>
    </dgm:pt>
    <dgm:pt modelId="{CEB3CAD9-DC94-4BDB-BEE9-F28EEA74025D}" type="pres">
      <dgm:prSet presAssocID="{1D0ECA75-78D1-4139-B365-EC7DA1CDCFDD}" presName="linNode" presStyleCnt="0"/>
      <dgm:spPr/>
    </dgm:pt>
    <dgm:pt modelId="{16DB977B-0582-4D41-A318-D76829BBCC91}" type="pres">
      <dgm:prSet presAssocID="{1D0ECA75-78D1-4139-B365-EC7DA1CDCFDD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DB8B2934-0186-4441-92A4-92BEC92E5239}" type="pres">
      <dgm:prSet presAssocID="{F8F5B65F-C4C3-4723-A7AC-79252C7F8615}" presName="sp" presStyleCnt="0"/>
      <dgm:spPr/>
    </dgm:pt>
    <dgm:pt modelId="{E7DCEC10-39A1-4142-9816-A02F29AF9298}" type="pres">
      <dgm:prSet presAssocID="{5535CC02-BFE1-4648-A6E7-3E6696EB64DE}" presName="linNode" presStyleCnt="0"/>
      <dgm:spPr/>
    </dgm:pt>
    <dgm:pt modelId="{337D6E96-27E3-4E3C-B0F0-DC32C0861C73}" type="pres">
      <dgm:prSet presAssocID="{5535CC02-BFE1-4648-A6E7-3E6696EB64DE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D63B7990-F7AE-42FC-9EE5-62CC8BF82AF1}" type="pres">
      <dgm:prSet presAssocID="{2285BFCB-0788-47E6-BB20-DBA445B56C67}" presName="sp" presStyleCnt="0"/>
      <dgm:spPr/>
    </dgm:pt>
    <dgm:pt modelId="{99FAEF1F-99CD-4A39-9A5C-9D1F3C7331F4}" type="pres">
      <dgm:prSet presAssocID="{EB947D4F-0A6B-4515-A657-DF1F218759D3}" presName="linNode" presStyleCnt="0"/>
      <dgm:spPr/>
    </dgm:pt>
    <dgm:pt modelId="{377EF3A8-D11A-4DEF-A205-B8460FB1813C}" type="pres">
      <dgm:prSet presAssocID="{EB947D4F-0A6B-4515-A657-DF1F218759D3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0D4FC227-A4D2-405D-981F-83464ED9EB31}" srcId="{2F74FD21-9BE1-4487-9AC7-62702392FD1D}" destId="{1D0ECA75-78D1-4139-B365-EC7DA1CDCFDD}" srcOrd="3" destOrd="0" parTransId="{DF084B43-BB3F-48B0-A4B2-14719DAC7626}" sibTransId="{F8F5B65F-C4C3-4723-A7AC-79252C7F8615}"/>
    <dgm:cxn modelId="{AE07A664-29B9-444F-981F-1B6B6DDC8F0C}" type="presOf" srcId="{2F74FD21-9BE1-4487-9AC7-62702392FD1D}" destId="{D84B9B1A-C469-484F-8AD1-FED8E77CAFA9}" srcOrd="0" destOrd="0" presId="urn:microsoft.com/office/officeart/2005/8/layout/vList5"/>
    <dgm:cxn modelId="{2778346B-E0EC-4E75-8019-3894AC9C3529}" srcId="{2F74FD21-9BE1-4487-9AC7-62702392FD1D}" destId="{F4E55A68-7DD4-4E67-8E1C-27432106E95A}" srcOrd="0" destOrd="0" parTransId="{0D078B40-CFA0-43DD-9448-A55B338931C5}" sibTransId="{87C0EE17-2F0F-489A-8708-842B8B47C98C}"/>
    <dgm:cxn modelId="{33DB1350-C15C-4125-AE7E-4795B2B8596D}" type="presOf" srcId="{F4E55A68-7DD4-4E67-8E1C-27432106E95A}" destId="{2B74DC17-DED7-4717-ABB2-05F923248F4F}" srcOrd="0" destOrd="0" presId="urn:microsoft.com/office/officeart/2005/8/layout/vList5"/>
    <dgm:cxn modelId="{2F269F7C-D1F4-4F97-A26F-C9A48BB028B2}" type="presOf" srcId="{63C4C280-8899-4B8E-9BAB-19478669D8E3}" destId="{7256358D-48BF-41FE-B40F-D8CAB93D4F30}" srcOrd="0" destOrd="0" presId="urn:microsoft.com/office/officeart/2005/8/layout/vList5"/>
    <dgm:cxn modelId="{8B12B982-49C8-4F38-B342-47A5153103AE}" srcId="{2F74FD21-9BE1-4487-9AC7-62702392FD1D}" destId="{E0697E62-B4FD-4B20-88AB-55E4C452486D}" srcOrd="2" destOrd="0" parTransId="{6840F6DF-91B5-406B-AFF6-EA1C3087A957}" sibTransId="{9F27CD65-44C7-466B-81EC-9E162DA923B9}"/>
    <dgm:cxn modelId="{891E83CB-AB40-4F1A-8EBD-9E35C698AA71}" type="presOf" srcId="{E0697E62-B4FD-4B20-88AB-55E4C452486D}" destId="{DF6981D9-2F7A-4705-A58B-1C98BACA951A}" srcOrd="0" destOrd="0" presId="urn:microsoft.com/office/officeart/2005/8/layout/vList5"/>
    <dgm:cxn modelId="{E1288ED5-E5A6-4F3A-821D-74975964B262}" type="presOf" srcId="{EB947D4F-0A6B-4515-A657-DF1F218759D3}" destId="{377EF3A8-D11A-4DEF-A205-B8460FB1813C}" srcOrd="0" destOrd="0" presId="urn:microsoft.com/office/officeart/2005/8/layout/vList5"/>
    <dgm:cxn modelId="{32A2C3D7-51CF-4BE8-B8A1-CF95CDF352BF}" srcId="{2F74FD21-9BE1-4487-9AC7-62702392FD1D}" destId="{63C4C280-8899-4B8E-9BAB-19478669D8E3}" srcOrd="1" destOrd="0" parTransId="{BFAF3731-1920-4702-B4E3-000C8474C3E7}" sibTransId="{28AC02E1-309A-4E3B-A2A8-3DB9C784499F}"/>
    <dgm:cxn modelId="{18E46CDB-31E2-45EE-8210-DAA5F1073B8D}" type="presOf" srcId="{1D0ECA75-78D1-4139-B365-EC7DA1CDCFDD}" destId="{16DB977B-0582-4D41-A318-D76829BBCC91}" srcOrd="0" destOrd="0" presId="urn:microsoft.com/office/officeart/2005/8/layout/vList5"/>
    <dgm:cxn modelId="{7C8CFDDD-EB7D-4A0D-99A7-2CA6604EC153}" srcId="{2F74FD21-9BE1-4487-9AC7-62702392FD1D}" destId="{5535CC02-BFE1-4648-A6E7-3E6696EB64DE}" srcOrd="4" destOrd="0" parTransId="{E88BE3EF-05B7-4681-BA78-1D4BC459C177}" sibTransId="{2285BFCB-0788-47E6-BB20-DBA445B56C67}"/>
    <dgm:cxn modelId="{07E39AEC-5357-442B-BB35-A7AAF5CD79B4}" srcId="{2F74FD21-9BE1-4487-9AC7-62702392FD1D}" destId="{EB947D4F-0A6B-4515-A657-DF1F218759D3}" srcOrd="5" destOrd="0" parTransId="{6D63EFB7-52A9-4154-8A87-CEFC1F54F5EB}" sibTransId="{D791999F-7547-49D9-85B4-329E55EC6E7A}"/>
    <dgm:cxn modelId="{78BCB3FE-58DD-463E-A99A-445D86DC7270}" type="presOf" srcId="{5535CC02-BFE1-4648-A6E7-3E6696EB64DE}" destId="{337D6E96-27E3-4E3C-B0F0-DC32C0861C73}" srcOrd="0" destOrd="0" presId="urn:microsoft.com/office/officeart/2005/8/layout/vList5"/>
    <dgm:cxn modelId="{A22D75EA-9FA5-4662-9232-B893CD520B88}" type="presParOf" srcId="{D84B9B1A-C469-484F-8AD1-FED8E77CAFA9}" destId="{4928F319-01B5-4501-BA62-EDD8EA7EAA93}" srcOrd="0" destOrd="0" presId="urn:microsoft.com/office/officeart/2005/8/layout/vList5"/>
    <dgm:cxn modelId="{417530D3-036E-49CD-AAA8-6B783778A7C7}" type="presParOf" srcId="{4928F319-01B5-4501-BA62-EDD8EA7EAA93}" destId="{2B74DC17-DED7-4717-ABB2-05F923248F4F}" srcOrd="0" destOrd="0" presId="urn:microsoft.com/office/officeart/2005/8/layout/vList5"/>
    <dgm:cxn modelId="{96D7E7F7-3386-4090-A2F8-7AEBD65D6AA3}" type="presParOf" srcId="{D84B9B1A-C469-484F-8AD1-FED8E77CAFA9}" destId="{376D9C69-FE63-4B16-9086-749950212F8B}" srcOrd="1" destOrd="0" presId="urn:microsoft.com/office/officeart/2005/8/layout/vList5"/>
    <dgm:cxn modelId="{0DDF28FE-9FBE-4BC6-A795-E7E80C381CC7}" type="presParOf" srcId="{D84B9B1A-C469-484F-8AD1-FED8E77CAFA9}" destId="{15FF4607-04AE-499A-9BDE-EDB8BC6EAF5C}" srcOrd="2" destOrd="0" presId="urn:microsoft.com/office/officeart/2005/8/layout/vList5"/>
    <dgm:cxn modelId="{5E453D6F-DF0A-4FB4-AF0C-2940B3140114}" type="presParOf" srcId="{15FF4607-04AE-499A-9BDE-EDB8BC6EAF5C}" destId="{7256358D-48BF-41FE-B40F-D8CAB93D4F30}" srcOrd="0" destOrd="0" presId="urn:microsoft.com/office/officeart/2005/8/layout/vList5"/>
    <dgm:cxn modelId="{93EB921C-7499-4F6B-A5A6-377D6E662D74}" type="presParOf" srcId="{D84B9B1A-C469-484F-8AD1-FED8E77CAFA9}" destId="{ED52E502-074A-4943-A128-E36AC7A81271}" srcOrd="3" destOrd="0" presId="urn:microsoft.com/office/officeart/2005/8/layout/vList5"/>
    <dgm:cxn modelId="{BF8A93AF-2FDF-482E-BC77-4743ADA68555}" type="presParOf" srcId="{D84B9B1A-C469-484F-8AD1-FED8E77CAFA9}" destId="{ACBBFE11-2CDF-4179-9F37-3D867F07C51C}" srcOrd="4" destOrd="0" presId="urn:microsoft.com/office/officeart/2005/8/layout/vList5"/>
    <dgm:cxn modelId="{C667A0F2-3B81-4054-9B86-744E0C56C157}" type="presParOf" srcId="{ACBBFE11-2CDF-4179-9F37-3D867F07C51C}" destId="{DF6981D9-2F7A-4705-A58B-1C98BACA951A}" srcOrd="0" destOrd="0" presId="urn:microsoft.com/office/officeart/2005/8/layout/vList5"/>
    <dgm:cxn modelId="{9075E025-BBE3-4BC0-B36B-496BB4698325}" type="presParOf" srcId="{D84B9B1A-C469-484F-8AD1-FED8E77CAFA9}" destId="{80A21FEE-8C88-4529-B196-DD988B9EBEB7}" srcOrd="5" destOrd="0" presId="urn:microsoft.com/office/officeart/2005/8/layout/vList5"/>
    <dgm:cxn modelId="{7A4EB70F-B32D-4BC2-8D74-986D0B1152B1}" type="presParOf" srcId="{D84B9B1A-C469-484F-8AD1-FED8E77CAFA9}" destId="{CEB3CAD9-DC94-4BDB-BEE9-F28EEA74025D}" srcOrd="6" destOrd="0" presId="urn:microsoft.com/office/officeart/2005/8/layout/vList5"/>
    <dgm:cxn modelId="{C766A644-EFCD-4ADB-8FF5-B2966E0F8ED5}" type="presParOf" srcId="{CEB3CAD9-DC94-4BDB-BEE9-F28EEA74025D}" destId="{16DB977B-0582-4D41-A318-D76829BBCC91}" srcOrd="0" destOrd="0" presId="urn:microsoft.com/office/officeart/2005/8/layout/vList5"/>
    <dgm:cxn modelId="{7AC81542-7AB4-4865-985A-AF35109D0FB3}" type="presParOf" srcId="{D84B9B1A-C469-484F-8AD1-FED8E77CAFA9}" destId="{DB8B2934-0186-4441-92A4-92BEC92E5239}" srcOrd="7" destOrd="0" presId="urn:microsoft.com/office/officeart/2005/8/layout/vList5"/>
    <dgm:cxn modelId="{B6A48717-FF96-43FE-85EF-E1B42C939223}" type="presParOf" srcId="{D84B9B1A-C469-484F-8AD1-FED8E77CAFA9}" destId="{E7DCEC10-39A1-4142-9816-A02F29AF9298}" srcOrd="8" destOrd="0" presId="urn:microsoft.com/office/officeart/2005/8/layout/vList5"/>
    <dgm:cxn modelId="{2ACF5654-7B9B-41E5-9A05-E3EF50373832}" type="presParOf" srcId="{E7DCEC10-39A1-4142-9816-A02F29AF9298}" destId="{337D6E96-27E3-4E3C-B0F0-DC32C0861C73}" srcOrd="0" destOrd="0" presId="urn:microsoft.com/office/officeart/2005/8/layout/vList5"/>
    <dgm:cxn modelId="{001E6F55-D308-4FD2-820B-957DECE3E7F3}" type="presParOf" srcId="{D84B9B1A-C469-484F-8AD1-FED8E77CAFA9}" destId="{D63B7990-F7AE-42FC-9EE5-62CC8BF82AF1}" srcOrd="9" destOrd="0" presId="urn:microsoft.com/office/officeart/2005/8/layout/vList5"/>
    <dgm:cxn modelId="{CD59619F-986F-4823-A64F-B86EFB74063B}" type="presParOf" srcId="{D84B9B1A-C469-484F-8AD1-FED8E77CAFA9}" destId="{99FAEF1F-99CD-4A39-9A5C-9D1F3C7331F4}" srcOrd="10" destOrd="0" presId="urn:microsoft.com/office/officeart/2005/8/layout/vList5"/>
    <dgm:cxn modelId="{0EF9A627-5F2A-4877-93E5-9FE6F9C5A8A4}" type="presParOf" srcId="{99FAEF1F-99CD-4A39-9A5C-9D1F3C7331F4}" destId="{377EF3A8-D11A-4DEF-A205-B8460FB1813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4DC17-DED7-4717-ABB2-05F923248F4F}">
      <dsp:nvSpPr>
        <dsp:cNvPr id="0" name=""/>
        <dsp:cNvSpPr/>
      </dsp:nvSpPr>
      <dsp:spPr>
        <a:xfrm>
          <a:off x="2523743" y="1195"/>
          <a:ext cx="2839212" cy="6958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Metafora</a:t>
          </a:r>
          <a:endParaRPr lang="en-US" sz="3300" kern="1200"/>
        </a:p>
      </dsp:txBody>
      <dsp:txXfrm>
        <a:off x="2557711" y="35163"/>
        <a:ext cx="2771276" cy="627895"/>
      </dsp:txXfrm>
    </dsp:sp>
    <dsp:sp modelId="{7256358D-48BF-41FE-B40F-D8CAB93D4F30}">
      <dsp:nvSpPr>
        <dsp:cNvPr id="0" name=""/>
        <dsp:cNvSpPr/>
      </dsp:nvSpPr>
      <dsp:spPr>
        <a:xfrm>
          <a:off x="2523743" y="731818"/>
          <a:ext cx="2839212" cy="6958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Personifikace</a:t>
          </a:r>
          <a:endParaRPr lang="en-US" sz="3300" kern="1200"/>
        </a:p>
      </dsp:txBody>
      <dsp:txXfrm>
        <a:off x="2557711" y="765786"/>
        <a:ext cx="2771276" cy="627895"/>
      </dsp:txXfrm>
    </dsp:sp>
    <dsp:sp modelId="{DF6981D9-2F7A-4705-A58B-1C98BACA951A}">
      <dsp:nvSpPr>
        <dsp:cNvPr id="0" name=""/>
        <dsp:cNvSpPr/>
      </dsp:nvSpPr>
      <dsp:spPr>
        <a:xfrm>
          <a:off x="2523743" y="1462441"/>
          <a:ext cx="2839212" cy="6958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Epiteton</a:t>
          </a:r>
          <a:endParaRPr lang="en-US" sz="3300" kern="1200"/>
        </a:p>
      </dsp:txBody>
      <dsp:txXfrm>
        <a:off x="2557711" y="1496409"/>
        <a:ext cx="2771276" cy="627895"/>
      </dsp:txXfrm>
    </dsp:sp>
    <dsp:sp modelId="{16DB977B-0582-4D41-A318-D76829BBCC91}">
      <dsp:nvSpPr>
        <dsp:cNvPr id="0" name=""/>
        <dsp:cNvSpPr/>
      </dsp:nvSpPr>
      <dsp:spPr>
        <a:xfrm>
          <a:off x="2523743" y="2193064"/>
          <a:ext cx="2839212" cy="6958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Přirovnání</a:t>
          </a:r>
          <a:endParaRPr lang="en-US" sz="3300" kern="1200"/>
        </a:p>
      </dsp:txBody>
      <dsp:txXfrm>
        <a:off x="2557711" y="2227032"/>
        <a:ext cx="2771276" cy="627895"/>
      </dsp:txXfrm>
    </dsp:sp>
    <dsp:sp modelId="{337D6E96-27E3-4E3C-B0F0-DC32C0861C73}">
      <dsp:nvSpPr>
        <dsp:cNvPr id="0" name=""/>
        <dsp:cNvSpPr/>
      </dsp:nvSpPr>
      <dsp:spPr>
        <a:xfrm>
          <a:off x="2523743" y="2923688"/>
          <a:ext cx="2839212" cy="69583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Anafora</a:t>
          </a:r>
          <a:endParaRPr lang="en-US" sz="3300" kern="1200"/>
        </a:p>
      </dsp:txBody>
      <dsp:txXfrm>
        <a:off x="2557711" y="2957656"/>
        <a:ext cx="2771276" cy="627895"/>
      </dsp:txXfrm>
    </dsp:sp>
    <dsp:sp modelId="{377EF3A8-D11A-4DEF-A205-B8460FB1813C}">
      <dsp:nvSpPr>
        <dsp:cNvPr id="0" name=""/>
        <dsp:cNvSpPr/>
      </dsp:nvSpPr>
      <dsp:spPr>
        <a:xfrm>
          <a:off x="2523743" y="3654311"/>
          <a:ext cx="2839212" cy="6958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Apostrofa</a:t>
          </a:r>
          <a:endParaRPr lang="en-US" sz="3300" kern="1200"/>
        </a:p>
      </dsp:txBody>
      <dsp:txXfrm>
        <a:off x="2557711" y="3688279"/>
        <a:ext cx="2771276" cy="62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702BD-1F93-4699-A747-12F333D86A18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842A8-81E0-4810-B3E3-93D965019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6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855B5-1ECF-2505-A6EC-E9339731E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E42CC5-5F99-BD97-AFED-FCA1F7268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08F17-AA97-0E9C-A4DD-1E6C925E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AA298F-3AA1-3738-4E61-798E769B9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4316B-C1F2-2396-90EB-487F5782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79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E4120B-9823-CEB2-47D0-3D34EAD8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42A261-1EC3-26CB-DE3D-3B8075D43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7E97B9-5640-9F34-5701-724B4392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1F2361-3332-1D3A-7589-EFD33629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7B33D8-AB2B-A072-449F-60546F66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18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273E8F-C4AD-8AB0-66C8-1A1FD94E2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F5C322F-5A88-530E-ED4A-E28A07132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9FAD76-6D10-9DE5-3BBF-D7D3AE6A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412FF8-0990-C99B-A539-B330E1F1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CBC119-2211-04B6-6AA0-D253EE0E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2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B14F3C-DCD1-5099-85F7-3AF17311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E5D817-A83C-468E-13BC-1CF507B2D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9799D2-7319-3224-8B3D-526588A9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B3B03C-21EA-21B3-B2C6-B65CA30B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3FFFB6-DA3B-5480-6CC4-E8D83A5F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00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34BB8-621A-D81C-7D30-C6EEC9FC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D0C37C-CA2C-9693-47D2-33FBC0F68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FC4325-604D-FA0F-F91B-A2ED00D5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0EB545-C111-B6BD-9695-E46E6C05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9B5151-7278-A3BB-8A14-CF9DFDA6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91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4CDA2-AD3A-09C8-E88C-AE031EDA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146763-BFDF-D7B9-E297-F481A8E7C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FFEA1B-E8FD-2813-2BC4-3840A893E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96545F-171F-37D6-EF60-1E7F1720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6251F8-5485-AEF4-0B5C-DA5654F8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88C32A-A2FE-7826-3E3D-1E101F9D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80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C920F-8A08-CFC8-0740-0B9E0488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9D6CB-699A-7D81-B50F-D8A608BAD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0FDB1C-A918-EB76-256C-A456FB296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34052BD-F6F0-A5D5-6172-B1F93F2FD2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9F1B02F-5B80-F792-9742-452AE396E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1447330-E618-74DB-93F9-55FEC4C5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428EDED-618A-5905-5628-7238F9F7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BF04D2-0A7C-BC68-D15C-9038847D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81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057BB-0E68-36D2-742B-563F4608B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A8CF0C-76CA-6774-8963-0BA207E1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3C04B1-5D5C-5A62-173D-71345B48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8AA55D-83EA-2D09-5553-99932662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59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7EC42B-CE30-29D5-4617-50A2B97E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3198BE7-AC54-684B-0505-790CC48A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D64988-4C35-C0F1-3ACD-50CBE329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5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EA4E8-A4F1-343A-F9DF-E1AACCB0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D2433F-9898-87CC-99F3-E298ED37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56D690-4A52-655D-5D4A-45A3CE17F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A0D96B-EF90-B528-98D0-6FF04360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5F2539-58C6-DA51-1721-739EFC84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471E56-6A8A-6A58-A760-F52F2DFB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26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0DFA8-DA0E-422C-5E1A-09DF2BD0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37C538-2DAF-C2C8-DCED-59F10EC4A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09BCEB2-6A2D-1FA1-4D73-98517D0EF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8D25C7-1A9B-E7C5-68F0-E5CB4B5D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F95256-E200-1B9E-4D28-D4004A33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B4F59C-8407-AD08-68DE-C1765CDA2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48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AEB42C-007D-B556-5547-0939315B6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B94DE9-20EB-3D2C-5E5B-429002B8B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2AB4C5-84BD-6AEB-A950-720C9D93F3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E4842-46C2-47F6-A099-2DB902176CA3}" type="datetimeFigureOut">
              <a:rPr lang="cs-CZ" smtClean="0"/>
              <a:t>19.11.2023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1DDD99-45E3-C902-CA7C-27BFDC465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ADE083-545A-8188-9054-FBC0CCF35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52DD-707A-4AC4-AD52-A5687B669A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45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C6A12-50AA-1340-9D37-6F66C10E7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5" y="-511"/>
            <a:ext cx="4592270" cy="9144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FC514D-1473-4071-6A07-5E9003B79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414" y="3091928"/>
            <a:ext cx="6808922" cy="2387600"/>
          </a:xfrm>
        </p:spPr>
        <p:txBody>
          <a:bodyPr>
            <a:normAutofit/>
          </a:bodyPr>
          <a:lstStyle/>
          <a:p>
            <a:pPr algn="l"/>
            <a:r>
              <a:rPr lang="cs-CZ" sz="5700">
                <a:solidFill>
                  <a:schemeClr val="bg1"/>
                </a:solidFill>
              </a:rPr>
              <a:t>Básnické prostředky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A1AA03-659A-B903-5B94-1F1075011F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/>
          </a:bodyPr>
          <a:lstStyle/>
          <a:p>
            <a:pPr algn="l"/>
            <a:r>
              <a:rPr lang="cs-CZ">
                <a:solidFill>
                  <a:schemeClr val="bg1"/>
                </a:solidFill>
              </a:rPr>
              <a:t>6. Třída </a:t>
            </a:r>
          </a:p>
        </p:txBody>
      </p:sp>
    </p:spTree>
    <p:extLst>
      <p:ext uri="{BB962C8B-B14F-4D97-AF65-F5344CB8AC3E}">
        <p14:creationId xmlns:p14="http://schemas.microsoft.com/office/powerpoint/2010/main" val="29137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Vymysli báseň nebo prózu a použij básnické prostředky z předchozího úkolu: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5073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04535D-8D2E-C30D-673B-3705D8B39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925" r="607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cs-CZ"/>
              <a:t>Nejběžnější básnické prostředky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C5C39723-BCE8-D051-0897-9A67DE594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32548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428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cs-CZ" sz="3500"/>
              <a:t>Metafora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cs-CZ" sz="1700"/>
              <a:t>Přenesení významu z jednoho předmětu nebo jevu na druhý, a to na základě podobnosti</a:t>
            </a:r>
          </a:p>
          <a:p>
            <a:endParaRPr lang="cs-CZ" sz="1700"/>
          </a:p>
          <a:p>
            <a:pPr marL="0" indent="0">
              <a:buNone/>
            </a:pPr>
            <a:r>
              <a:rPr lang="cs-CZ" sz="1700"/>
              <a:t>proud času</a:t>
            </a:r>
          </a:p>
          <a:p>
            <a:pPr marL="0" indent="0">
              <a:buNone/>
            </a:pPr>
            <a:r>
              <a:rPr lang="cs-CZ" sz="1700"/>
              <a:t>oheň růží</a:t>
            </a:r>
          </a:p>
          <a:p>
            <a:pPr marL="0" indent="0">
              <a:buNone/>
            </a:pPr>
            <a:r>
              <a:rPr lang="cs-CZ" sz="1700"/>
              <a:t>její modré pomněnky na mě hleděly</a:t>
            </a:r>
            <a:br>
              <a:rPr lang="cs-CZ" sz="1700"/>
            </a:br>
            <a:endParaRPr lang="cs-CZ" sz="1700"/>
          </a:p>
        </p:txBody>
      </p:sp>
      <p:pic>
        <p:nvPicPr>
          <p:cNvPr id="5" name="Picture 4" descr="Vzorky s oranžovým a modrým tokem">
            <a:extLst>
              <a:ext uri="{FF2B5EF4-FFF2-40B4-BE49-F238E27FC236}">
                <a16:creationId xmlns:a16="http://schemas.microsoft.com/office/drawing/2014/main" id="{CE94D278-749D-BF49-CBBE-7BCF2BE5C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99" r="24845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8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88558" y="588559"/>
            <a:ext cx="6858000" cy="5680880"/>
          </a:xfrm>
          <a:prstGeom prst="rect">
            <a:avLst/>
          </a:prstGeom>
          <a:ln>
            <a:noFill/>
          </a:ln>
          <a:effectLst>
            <a:outerShdw blurRad="457200" dist="63500" sx="99000" sy="99000" algn="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883" y="5546162"/>
            <a:ext cx="4996277" cy="953611"/>
          </a:xfrm>
        </p:spPr>
        <p:txBody>
          <a:bodyPr anchor="ctr">
            <a:normAutofit/>
          </a:bodyPr>
          <a:lstStyle/>
          <a:p>
            <a:r>
              <a:rPr lang="cs-CZ" sz="3500"/>
              <a:t>Personifikace</a:t>
            </a:r>
          </a:p>
        </p:txBody>
      </p:sp>
      <p:pic>
        <p:nvPicPr>
          <p:cNvPr id="5" name="Picture 4" descr="Hora zakrytá mlhou">
            <a:extLst>
              <a:ext uri="{FF2B5EF4-FFF2-40B4-BE49-F238E27FC236}">
                <a16:creationId xmlns:a16="http://schemas.microsoft.com/office/drawing/2014/main" id="{334B90C9-C5AD-7385-5865-0961E663C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2" r="6583" b="1"/>
          <a:stretch/>
        </p:blipFill>
        <p:spPr>
          <a:xfrm>
            <a:off x="20" y="-1"/>
            <a:ext cx="5680861" cy="5161587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5048" y="743803"/>
            <a:ext cx="2358392" cy="5474173"/>
          </a:xfrm>
        </p:spPr>
        <p:txBody>
          <a:bodyPr anchor="ctr">
            <a:normAutofit/>
          </a:bodyPr>
          <a:lstStyle/>
          <a:p>
            <a:r>
              <a:rPr lang="cs-CZ" sz="1700"/>
              <a:t>Zživotnění - druh metafory, přenesení významů patřících člověku na neživé věci</a:t>
            </a:r>
          </a:p>
          <a:p>
            <a:endParaRPr lang="cs-CZ" sz="1700"/>
          </a:p>
          <a:p>
            <a:pPr marL="0" indent="0">
              <a:buNone/>
            </a:pPr>
            <a:r>
              <a:rPr lang="cs-CZ" sz="1700"/>
              <a:t>nebe pláče</a:t>
            </a:r>
          </a:p>
          <a:p>
            <a:pPr marL="0" indent="0">
              <a:buNone/>
            </a:pPr>
            <a:r>
              <a:rPr lang="cs-CZ" sz="1700"/>
              <a:t>potok zpívá</a:t>
            </a:r>
          </a:p>
          <a:p>
            <a:pPr marL="0" indent="0">
              <a:buNone/>
            </a:pPr>
            <a:r>
              <a:rPr lang="cs-CZ" sz="1700"/>
              <a:t>vejde noc</a:t>
            </a:r>
          </a:p>
          <a:p>
            <a:pPr marL="0" indent="0">
              <a:buNone/>
            </a:pPr>
            <a:r>
              <a:rPr lang="cs-CZ" sz="1700"/>
              <a:t>z dálky vykoukl strom</a:t>
            </a:r>
            <a:br>
              <a:rPr lang="cs-CZ" sz="1700" b="1"/>
            </a:br>
            <a:br>
              <a:rPr lang="cs-CZ" sz="1700" b="1"/>
            </a:br>
            <a:endParaRPr lang="cs-CZ" sz="1700"/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49260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1577" cy="1536192"/>
          </a:xfrm>
        </p:spPr>
        <p:txBody>
          <a:bodyPr anchor="b">
            <a:normAutofit/>
          </a:bodyPr>
          <a:lstStyle/>
          <a:p>
            <a:r>
              <a:rPr lang="cs-CZ" sz="4500"/>
              <a:t>Epiteton – básnický přívlastek</a:t>
            </a:r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593" y="3355848"/>
            <a:ext cx="4701578" cy="2825496"/>
          </a:xfrm>
        </p:spPr>
        <p:txBody>
          <a:bodyPr>
            <a:normAutofit/>
          </a:bodyPr>
          <a:lstStyle/>
          <a:p>
            <a:r>
              <a:rPr lang="cs-CZ" sz="1900"/>
              <a:t>od běžného přívlastku se liší tím, že vyjadřuje nějaké subjektivní, zejména citové hodnocení</a:t>
            </a:r>
          </a:p>
          <a:p>
            <a:endParaRPr lang="cs-CZ" sz="1900"/>
          </a:p>
          <a:p>
            <a:pPr marL="0" indent="0">
              <a:buNone/>
            </a:pPr>
            <a:r>
              <a:rPr lang="cs-CZ" sz="1900"/>
              <a:t>stříbrný vítr</a:t>
            </a:r>
          </a:p>
          <a:p>
            <a:pPr marL="0" indent="0">
              <a:buNone/>
            </a:pPr>
            <a:r>
              <a:rPr lang="cs-CZ" sz="1900"/>
              <a:t>namodralý opar</a:t>
            </a:r>
          </a:p>
          <a:p>
            <a:pPr marL="0" indent="0">
              <a:buNone/>
            </a:pPr>
            <a:br>
              <a:rPr lang="cs-CZ" sz="1900" b="1"/>
            </a:br>
            <a:endParaRPr lang="cs-CZ" sz="1900"/>
          </a:p>
        </p:txBody>
      </p:sp>
      <p:pic>
        <p:nvPicPr>
          <p:cNvPr id="18" name="Picture 4" descr="Velká skupina parašutistů ve vzduchu">
            <a:extLst>
              <a:ext uri="{FF2B5EF4-FFF2-40B4-BE49-F238E27FC236}">
                <a16:creationId xmlns:a16="http://schemas.microsoft.com/office/drawing/2014/main" id="{41CD1D33-C7C7-9C34-B775-95DD40214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2" r="33024"/>
          <a:stretch/>
        </p:blipFill>
        <p:spPr>
          <a:xfrm>
            <a:off x="5763004" y="10"/>
            <a:ext cx="33809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0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1577" cy="1536192"/>
          </a:xfrm>
        </p:spPr>
        <p:txBody>
          <a:bodyPr anchor="b">
            <a:normAutofit/>
          </a:bodyPr>
          <a:lstStyle/>
          <a:p>
            <a:r>
              <a:rPr lang="cs-CZ" sz="4500"/>
              <a:t>Přirovnání</a:t>
            </a: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593" y="3355848"/>
            <a:ext cx="4701578" cy="2825496"/>
          </a:xfrm>
        </p:spPr>
        <p:txBody>
          <a:bodyPr>
            <a:normAutofit/>
          </a:bodyPr>
          <a:lstStyle/>
          <a:p>
            <a:r>
              <a:rPr lang="cs-CZ" sz="1900"/>
              <a:t>porovnání dvou jevů na základě společné vlastnosti pomocí spojky </a:t>
            </a:r>
            <a:r>
              <a:rPr lang="cs-CZ" sz="1900" b="1"/>
              <a:t>jak/jako</a:t>
            </a:r>
          </a:p>
          <a:p>
            <a:r>
              <a:rPr lang="cs-CZ" sz="1900"/>
              <a:t>dělí se na to, co přirovnáváme a na to, co charakterizujeme</a:t>
            </a:r>
          </a:p>
          <a:p>
            <a:endParaRPr lang="cs-CZ" sz="1900"/>
          </a:p>
          <a:p>
            <a:pPr marL="0" indent="0">
              <a:buNone/>
            </a:pPr>
            <a:r>
              <a:rPr lang="cs-CZ" sz="1900"/>
              <a:t>hezká </a:t>
            </a:r>
            <a:r>
              <a:rPr lang="cs-CZ" sz="1900" b="1"/>
              <a:t>jako</a:t>
            </a:r>
            <a:r>
              <a:rPr lang="cs-CZ" sz="1900"/>
              <a:t> princezna, hladový </a:t>
            </a:r>
            <a:r>
              <a:rPr lang="cs-CZ" sz="1900" b="1"/>
              <a:t>jako</a:t>
            </a:r>
            <a:r>
              <a:rPr lang="cs-CZ" sz="1900"/>
              <a:t> vlk</a:t>
            </a:r>
          </a:p>
          <a:p>
            <a:pPr marL="0" indent="0">
              <a:buNone/>
            </a:pPr>
            <a:r>
              <a:rPr lang="cs-CZ" sz="1900"/>
              <a:t>krásná </a:t>
            </a:r>
            <a:r>
              <a:rPr lang="cs-CZ" sz="1900" b="1"/>
              <a:t>jako</a:t>
            </a:r>
            <a:r>
              <a:rPr lang="cs-CZ" sz="1900"/>
              <a:t> kvítka na modranském džbánku</a:t>
            </a:r>
            <a:br>
              <a:rPr lang="cs-CZ" sz="1900"/>
            </a:br>
            <a:endParaRPr lang="cs-CZ" sz="1900"/>
          </a:p>
        </p:txBody>
      </p:sp>
      <p:pic>
        <p:nvPicPr>
          <p:cNvPr id="5" name="Picture 4" descr="Zamlžená hornatá krajina odrážející se v jezeře za soumraku">
            <a:extLst>
              <a:ext uri="{FF2B5EF4-FFF2-40B4-BE49-F238E27FC236}">
                <a16:creationId xmlns:a16="http://schemas.microsoft.com/office/drawing/2014/main" id="{B453C8A7-BE3D-E0A5-54D3-E7220D72E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0" r="34591" b="-1"/>
          <a:stretch/>
        </p:blipFill>
        <p:spPr>
          <a:xfrm>
            <a:off x="5763004" y="10"/>
            <a:ext cx="33809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8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9486" y="1078992"/>
            <a:ext cx="4701577" cy="1536192"/>
          </a:xfrm>
        </p:spPr>
        <p:txBody>
          <a:bodyPr anchor="b">
            <a:normAutofit/>
          </a:bodyPr>
          <a:lstStyle/>
          <a:p>
            <a:r>
              <a:rPr lang="cs-CZ" sz="4500"/>
              <a:t>Anafora</a:t>
            </a: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0758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879" y="2935541"/>
            <a:ext cx="46634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1593" y="3355848"/>
            <a:ext cx="4701578" cy="2825496"/>
          </a:xfrm>
        </p:spPr>
        <p:txBody>
          <a:bodyPr>
            <a:normAutofit/>
          </a:bodyPr>
          <a:lstStyle/>
          <a:p>
            <a:r>
              <a:rPr lang="cs-CZ" sz="1900"/>
              <a:t>opakování stejných slov na </a:t>
            </a:r>
            <a:r>
              <a:rPr lang="cs-CZ" sz="1900" b="1"/>
              <a:t>začátku</a:t>
            </a:r>
            <a:r>
              <a:rPr lang="cs-CZ" sz="1900"/>
              <a:t> verše</a:t>
            </a:r>
          </a:p>
          <a:p>
            <a:endParaRPr lang="cs-CZ" sz="1900" b="1"/>
          </a:p>
          <a:p>
            <a:endParaRPr lang="cs-CZ" sz="1900" b="1"/>
          </a:p>
          <a:p>
            <a:pPr marL="0" indent="0">
              <a:buNone/>
            </a:pPr>
            <a:r>
              <a:rPr lang="cs-CZ" sz="1900" i="1"/>
              <a:t>Sto roků</a:t>
            </a:r>
            <a:r>
              <a:rPr lang="cs-CZ" sz="1900"/>
              <a:t> v šachtě žil.</a:t>
            </a:r>
          </a:p>
          <a:p>
            <a:pPr marL="0" indent="0">
              <a:buNone/>
            </a:pPr>
            <a:r>
              <a:rPr lang="cs-CZ" sz="1900" i="1"/>
              <a:t>Sto roků</a:t>
            </a:r>
            <a:r>
              <a:rPr lang="cs-CZ" sz="1900"/>
              <a:t> kopal jsem uhlí.</a:t>
            </a:r>
          </a:p>
          <a:p>
            <a:pPr marL="0" indent="0">
              <a:buNone/>
            </a:pPr>
            <a:r>
              <a:rPr lang="cs-CZ" sz="1900" b="1"/>
              <a:t>					</a:t>
            </a:r>
            <a:br>
              <a:rPr lang="cs-CZ" sz="1900" b="1"/>
            </a:br>
            <a:endParaRPr lang="cs-CZ" sz="1900"/>
          </a:p>
        </p:txBody>
      </p:sp>
      <p:pic>
        <p:nvPicPr>
          <p:cNvPr id="5" name="Picture 4" descr="Kovové kameny pro hraní piškvorek">
            <a:extLst>
              <a:ext uri="{FF2B5EF4-FFF2-40B4-BE49-F238E27FC236}">
                <a16:creationId xmlns:a16="http://schemas.microsoft.com/office/drawing/2014/main" id="{34B04295-475D-0F89-6607-C90C35A40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44" r="38281"/>
          <a:stretch/>
        </p:blipFill>
        <p:spPr>
          <a:xfrm>
            <a:off x="5763004" y="10"/>
            <a:ext cx="33809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9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cs-CZ" sz="3500"/>
              <a:t>Apostrofa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cs-CZ" sz="1700"/>
              <a:t>oslovení nepřítomné osoby nebo neživého předmětu</a:t>
            </a:r>
          </a:p>
          <a:p>
            <a:endParaRPr lang="cs-CZ" sz="1700"/>
          </a:p>
          <a:p>
            <a:r>
              <a:rPr lang="cs-CZ" sz="1700"/>
              <a:t>hoj, ty Štědrý večere, ty tajemný svátku</a:t>
            </a:r>
          </a:p>
          <a:p>
            <a:r>
              <a:rPr lang="cs-CZ" sz="1700"/>
              <a:t>ty můj kraji</a:t>
            </a:r>
            <a:br>
              <a:rPr lang="cs-CZ" sz="1700" b="1"/>
            </a:br>
            <a:endParaRPr lang="cs-CZ" sz="1700"/>
          </a:p>
        </p:txBody>
      </p:sp>
      <p:pic>
        <p:nvPicPr>
          <p:cNvPr id="5" name="Picture 4" descr="Otazník na zeleném pastelovém pozadí">
            <a:extLst>
              <a:ext uri="{FF2B5EF4-FFF2-40B4-BE49-F238E27FC236}">
                <a16:creationId xmlns:a16="http://schemas.microsoft.com/office/drawing/2014/main" id="{A35BBBD3-7AEB-7779-1225-8402A7AA08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968" r="4976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Vymysli básnické prostředky k těmto tématům: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963018"/>
              </p:ext>
            </p:extLst>
          </p:nvPr>
        </p:nvGraphicFramePr>
        <p:xfrm>
          <a:off x="179512" y="1628800"/>
          <a:ext cx="8712969" cy="504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8358">
                <a:tc>
                  <a:txBody>
                    <a:bodyPr/>
                    <a:lstStyle/>
                    <a:p>
                      <a:pPr algn="ctr"/>
                      <a:endParaRPr lang="cs-CZ" sz="32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Podzimní krajina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/>
                        <a:t>U rybníka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96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metafora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596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personifikace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6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epiteton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96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přirovnání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96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anafora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96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apostrofa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262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205</Words>
  <Application>Microsoft Office PowerPoint</Application>
  <PresentationFormat>Předvádění na obrazovce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Básnické prostředky </vt:lpstr>
      <vt:lpstr>Nejběžnější básnické prostředky</vt:lpstr>
      <vt:lpstr>Metafora</vt:lpstr>
      <vt:lpstr>Personifikace</vt:lpstr>
      <vt:lpstr>Epiteton – básnický přívlastek</vt:lpstr>
      <vt:lpstr>Přirovnání</vt:lpstr>
      <vt:lpstr>Anafora</vt:lpstr>
      <vt:lpstr>Apostrofa</vt:lpstr>
      <vt:lpstr>Vymysli básnické prostředky k těmto tématům:</vt:lpstr>
      <vt:lpstr>Vymysli báseň nebo prózu a použij básnické prostředky z předchozího úkolu:</vt:lpstr>
    </vt:vector>
  </TitlesOfParts>
  <Company>ZŠ Studená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Zájmena</dc:title>
  <dc:creator>Kotounová Eva</dc:creator>
  <cp:lastModifiedBy>Milan Bednář</cp:lastModifiedBy>
  <cp:revision>82</cp:revision>
  <dcterms:created xsi:type="dcterms:W3CDTF">2012-02-22T11:30:46Z</dcterms:created>
  <dcterms:modified xsi:type="dcterms:W3CDTF">2023-11-19T17:13:09Z</dcterms:modified>
</cp:coreProperties>
</file>