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7" r:id="rId2"/>
    <p:sldId id="268" r:id="rId3"/>
    <p:sldId id="258" r:id="rId4"/>
    <p:sldId id="260" r:id="rId5"/>
    <p:sldId id="262" r:id="rId6"/>
    <p:sldId id="263" r:id="rId7"/>
    <p:sldId id="259" r:id="rId8"/>
    <p:sldId id="267" r:id="rId9"/>
    <p:sldId id="261" r:id="rId10"/>
    <p:sldId id="271" r:id="rId11"/>
    <p:sldId id="269" r:id="rId12"/>
    <p:sldId id="270" r:id="rId13"/>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9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B841874-795F-4B2F-A452-DC250CF128CC}"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F66B7D24-0C45-4912-BF4F-F6F6774224C1}">
      <dgm:prSet/>
      <dgm:spPr/>
      <dgm:t>
        <a:bodyPr/>
        <a:lstStyle/>
        <a:p>
          <a:r>
            <a:rPr lang="cs-CZ"/>
            <a:t>přivlastňují určité osobě </a:t>
          </a:r>
          <a:endParaRPr lang="en-US"/>
        </a:p>
      </dgm:t>
    </dgm:pt>
    <dgm:pt modelId="{E458762C-613B-4D32-9C67-502837FC786E}" type="parTrans" cxnId="{53598D43-C0F3-42E6-9C6C-82844407E09A}">
      <dgm:prSet/>
      <dgm:spPr/>
      <dgm:t>
        <a:bodyPr/>
        <a:lstStyle/>
        <a:p>
          <a:endParaRPr lang="en-US"/>
        </a:p>
      </dgm:t>
    </dgm:pt>
    <dgm:pt modelId="{69C1B49C-28FD-4AE1-BB9D-8FFDE18E5D48}" type="sibTrans" cxnId="{53598D43-C0F3-42E6-9C6C-82844407E09A}">
      <dgm:prSet/>
      <dgm:spPr/>
      <dgm:t>
        <a:bodyPr/>
        <a:lstStyle/>
        <a:p>
          <a:endParaRPr lang="en-US"/>
        </a:p>
      </dgm:t>
    </dgm:pt>
    <dgm:pt modelId="{2AA391A2-2DC9-4E2F-B208-2B727CB72200}">
      <dgm:prSet/>
      <dgm:spPr/>
      <dgm:t>
        <a:bodyPr/>
        <a:lstStyle/>
        <a:p>
          <a:r>
            <a:rPr lang="cs-CZ" u="sng"/>
            <a:t>tvoří se:</a:t>
          </a:r>
          <a:endParaRPr lang="en-US"/>
        </a:p>
      </dgm:t>
    </dgm:pt>
    <dgm:pt modelId="{5AAAD9D1-5933-434F-9C16-E06D5FC3CDA4}" type="parTrans" cxnId="{AFABC5E6-DA80-45ED-A9A3-336B886F4759}">
      <dgm:prSet/>
      <dgm:spPr/>
      <dgm:t>
        <a:bodyPr/>
        <a:lstStyle/>
        <a:p>
          <a:endParaRPr lang="en-US"/>
        </a:p>
      </dgm:t>
    </dgm:pt>
    <dgm:pt modelId="{3A9386C7-5274-4401-A62B-0629A95500D0}" type="sibTrans" cxnId="{AFABC5E6-DA80-45ED-A9A3-336B886F4759}">
      <dgm:prSet/>
      <dgm:spPr/>
      <dgm:t>
        <a:bodyPr/>
        <a:lstStyle/>
        <a:p>
          <a:endParaRPr lang="en-US"/>
        </a:p>
      </dgm:t>
    </dgm:pt>
    <dgm:pt modelId="{4F6A6D39-4370-47A2-BC64-D07EE5CED618}">
      <dgm:prSet/>
      <dgm:spPr/>
      <dgm:t>
        <a:bodyPr/>
        <a:lstStyle/>
        <a:p>
          <a:r>
            <a:rPr lang="cs-CZ"/>
            <a:t>* z podstatných jmen rodu mužského příponami -ův, -ova, -ovo</a:t>
          </a:r>
          <a:endParaRPr lang="en-US"/>
        </a:p>
      </dgm:t>
    </dgm:pt>
    <dgm:pt modelId="{67ECA7C3-3443-48C8-88B3-4FAD519ABC60}" type="parTrans" cxnId="{48A7CE1E-2AA3-4532-83EE-7A4CEBB89DD1}">
      <dgm:prSet/>
      <dgm:spPr/>
      <dgm:t>
        <a:bodyPr/>
        <a:lstStyle/>
        <a:p>
          <a:endParaRPr lang="en-US"/>
        </a:p>
      </dgm:t>
    </dgm:pt>
    <dgm:pt modelId="{575C3A39-851C-4E22-AEB0-9D76D025F2FE}" type="sibTrans" cxnId="{48A7CE1E-2AA3-4532-83EE-7A4CEBB89DD1}">
      <dgm:prSet/>
      <dgm:spPr/>
      <dgm:t>
        <a:bodyPr/>
        <a:lstStyle/>
        <a:p>
          <a:endParaRPr lang="en-US"/>
        </a:p>
      </dgm:t>
    </dgm:pt>
    <dgm:pt modelId="{34971CAB-6300-4C84-AE80-F44A6D1C742F}">
      <dgm:prSet/>
      <dgm:spPr/>
      <dgm:t>
        <a:bodyPr/>
        <a:lstStyle/>
        <a:p>
          <a:r>
            <a:rPr lang="cs-CZ"/>
            <a:t>* z podstatných jmen rodu ženského příponami  -in, -ina, -ino</a:t>
          </a:r>
          <a:endParaRPr lang="en-US"/>
        </a:p>
      </dgm:t>
    </dgm:pt>
    <dgm:pt modelId="{EF8BB421-2375-4B16-A5CD-486C2383A5CA}" type="parTrans" cxnId="{088011C3-D7BB-4424-B0E3-4639D1EC0F76}">
      <dgm:prSet/>
      <dgm:spPr/>
      <dgm:t>
        <a:bodyPr/>
        <a:lstStyle/>
        <a:p>
          <a:endParaRPr lang="en-US"/>
        </a:p>
      </dgm:t>
    </dgm:pt>
    <dgm:pt modelId="{98151D1B-6D21-4732-A30F-F4570F8AA5EC}" type="sibTrans" cxnId="{088011C3-D7BB-4424-B0E3-4639D1EC0F76}">
      <dgm:prSet/>
      <dgm:spPr/>
      <dgm:t>
        <a:bodyPr/>
        <a:lstStyle/>
        <a:p>
          <a:endParaRPr lang="en-US"/>
        </a:p>
      </dgm:t>
    </dgm:pt>
    <dgm:pt modelId="{9BB5A1F6-183D-43D5-AA72-56050CE4F173}">
      <dgm:prSet/>
      <dgm:spPr/>
      <dgm:t>
        <a:bodyPr/>
        <a:lstStyle/>
        <a:p>
          <a:r>
            <a:rPr lang="cs-CZ" u="sng"/>
            <a:t>skloňují se podle vzorů</a:t>
          </a:r>
          <a:endParaRPr lang="en-US"/>
        </a:p>
      </dgm:t>
    </dgm:pt>
    <dgm:pt modelId="{DA19975E-3843-4689-BF1D-D3CADF58F082}" type="parTrans" cxnId="{EF8075C9-71CE-4BD8-AF65-1765BC80E1AA}">
      <dgm:prSet/>
      <dgm:spPr/>
      <dgm:t>
        <a:bodyPr/>
        <a:lstStyle/>
        <a:p>
          <a:endParaRPr lang="en-US"/>
        </a:p>
      </dgm:t>
    </dgm:pt>
    <dgm:pt modelId="{4D929FFF-0CED-44B7-B368-3D2DD7EE8823}" type="sibTrans" cxnId="{EF8075C9-71CE-4BD8-AF65-1765BC80E1AA}">
      <dgm:prSet/>
      <dgm:spPr/>
      <dgm:t>
        <a:bodyPr/>
        <a:lstStyle/>
        <a:p>
          <a:endParaRPr lang="en-US"/>
        </a:p>
      </dgm:t>
    </dgm:pt>
    <dgm:pt modelId="{EF7A5D64-7CF8-4300-860D-C1B2FA3FAB82}">
      <dgm:prSet/>
      <dgm:spPr/>
      <dgm:t>
        <a:bodyPr/>
        <a:lstStyle/>
        <a:p>
          <a:r>
            <a:rPr lang="cs-CZ" b="1"/>
            <a:t>otcův, otcova, otcovo</a:t>
          </a:r>
          <a:endParaRPr lang="en-US"/>
        </a:p>
      </dgm:t>
    </dgm:pt>
    <dgm:pt modelId="{E83CD41F-C512-4200-849C-F2B3AC507770}" type="parTrans" cxnId="{74ED36BA-6D8D-4C4C-BEA5-E5BCFD0D3597}">
      <dgm:prSet/>
      <dgm:spPr/>
      <dgm:t>
        <a:bodyPr/>
        <a:lstStyle/>
        <a:p>
          <a:endParaRPr lang="en-US"/>
        </a:p>
      </dgm:t>
    </dgm:pt>
    <dgm:pt modelId="{F99D6560-C380-4858-81B6-A17F799E1851}" type="sibTrans" cxnId="{74ED36BA-6D8D-4C4C-BEA5-E5BCFD0D3597}">
      <dgm:prSet/>
      <dgm:spPr/>
      <dgm:t>
        <a:bodyPr/>
        <a:lstStyle/>
        <a:p>
          <a:endParaRPr lang="en-US"/>
        </a:p>
      </dgm:t>
    </dgm:pt>
    <dgm:pt modelId="{A07795F7-731C-4602-A6EB-FF8EC2123F86}">
      <dgm:prSet/>
      <dgm:spPr/>
      <dgm:t>
        <a:bodyPr/>
        <a:lstStyle/>
        <a:p>
          <a:r>
            <a:rPr lang="cs-CZ" b="1"/>
            <a:t>matčin, matčina, matčino</a:t>
          </a:r>
          <a:endParaRPr lang="en-US"/>
        </a:p>
      </dgm:t>
    </dgm:pt>
    <dgm:pt modelId="{CAA2A69E-126F-4EA5-A0C4-1C003E22E94E}" type="parTrans" cxnId="{268111B2-F1F3-4073-8658-9FCB9324AB88}">
      <dgm:prSet/>
      <dgm:spPr/>
      <dgm:t>
        <a:bodyPr/>
        <a:lstStyle/>
        <a:p>
          <a:endParaRPr lang="en-US"/>
        </a:p>
      </dgm:t>
    </dgm:pt>
    <dgm:pt modelId="{8BDD623B-B1A4-4652-85BF-73D744D41361}" type="sibTrans" cxnId="{268111B2-F1F3-4073-8658-9FCB9324AB88}">
      <dgm:prSet/>
      <dgm:spPr/>
      <dgm:t>
        <a:bodyPr/>
        <a:lstStyle/>
        <a:p>
          <a:endParaRPr lang="en-US"/>
        </a:p>
      </dgm:t>
    </dgm:pt>
    <dgm:pt modelId="{F07D429D-F85F-488B-B45C-FF20D81C72B4}" type="pres">
      <dgm:prSet presAssocID="{FB841874-795F-4B2F-A452-DC250CF128CC}" presName="vert0" presStyleCnt="0">
        <dgm:presLayoutVars>
          <dgm:dir/>
          <dgm:animOne val="branch"/>
          <dgm:animLvl val="lvl"/>
        </dgm:presLayoutVars>
      </dgm:prSet>
      <dgm:spPr/>
    </dgm:pt>
    <dgm:pt modelId="{7A5E8145-159F-49F7-8919-A29F834799FA}" type="pres">
      <dgm:prSet presAssocID="{F66B7D24-0C45-4912-BF4F-F6F6774224C1}" presName="thickLine" presStyleLbl="alignNode1" presStyleIdx="0" presStyleCnt="7"/>
      <dgm:spPr/>
    </dgm:pt>
    <dgm:pt modelId="{ACCDC976-6F48-42F1-85B4-C05052AA076B}" type="pres">
      <dgm:prSet presAssocID="{F66B7D24-0C45-4912-BF4F-F6F6774224C1}" presName="horz1" presStyleCnt="0"/>
      <dgm:spPr/>
    </dgm:pt>
    <dgm:pt modelId="{D6065F21-6070-444E-98A0-E07E50390A84}" type="pres">
      <dgm:prSet presAssocID="{F66B7D24-0C45-4912-BF4F-F6F6774224C1}" presName="tx1" presStyleLbl="revTx" presStyleIdx="0" presStyleCnt="7"/>
      <dgm:spPr/>
    </dgm:pt>
    <dgm:pt modelId="{65B2AE5C-D4A9-4300-8DFC-C594B155AB88}" type="pres">
      <dgm:prSet presAssocID="{F66B7D24-0C45-4912-BF4F-F6F6774224C1}" presName="vert1" presStyleCnt="0"/>
      <dgm:spPr/>
    </dgm:pt>
    <dgm:pt modelId="{A73F91A3-58E8-4F9B-9046-2196EB49EDF4}" type="pres">
      <dgm:prSet presAssocID="{2AA391A2-2DC9-4E2F-B208-2B727CB72200}" presName="thickLine" presStyleLbl="alignNode1" presStyleIdx="1" presStyleCnt="7"/>
      <dgm:spPr/>
    </dgm:pt>
    <dgm:pt modelId="{8D3318B9-CA8E-455E-8FAE-F7F94483432B}" type="pres">
      <dgm:prSet presAssocID="{2AA391A2-2DC9-4E2F-B208-2B727CB72200}" presName="horz1" presStyleCnt="0"/>
      <dgm:spPr/>
    </dgm:pt>
    <dgm:pt modelId="{1EBC7B68-4FB4-44C3-81A0-0D3D26D97A5C}" type="pres">
      <dgm:prSet presAssocID="{2AA391A2-2DC9-4E2F-B208-2B727CB72200}" presName="tx1" presStyleLbl="revTx" presStyleIdx="1" presStyleCnt="7"/>
      <dgm:spPr/>
    </dgm:pt>
    <dgm:pt modelId="{C0DD2E6B-BF96-4B60-95F9-0B88C2368A64}" type="pres">
      <dgm:prSet presAssocID="{2AA391A2-2DC9-4E2F-B208-2B727CB72200}" presName="vert1" presStyleCnt="0"/>
      <dgm:spPr/>
    </dgm:pt>
    <dgm:pt modelId="{D6FC98FF-469E-42EF-882C-2D45260183CB}" type="pres">
      <dgm:prSet presAssocID="{4F6A6D39-4370-47A2-BC64-D07EE5CED618}" presName="thickLine" presStyleLbl="alignNode1" presStyleIdx="2" presStyleCnt="7"/>
      <dgm:spPr/>
    </dgm:pt>
    <dgm:pt modelId="{2EF65464-40A3-456A-989C-C06562643878}" type="pres">
      <dgm:prSet presAssocID="{4F6A6D39-4370-47A2-BC64-D07EE5CED618}" presName="horz1" presStyleCnt="0"/>
      <dgm:spPr/>
    </dgm:pt>
    <dgm:pt modelId="{6F2E92C0-2DF5-4A24-8564-6400A92CD7E0}" type="pres">
      <dgm:prSet presAssocID="{4F6A6D39-4370-47A2-BC64-D07EE5CED618}" presName="tx1" presStyleLbl="revTx" presStyleIdx="2" presStyleCnt="7"/>
      <dgm:spPr/>
    </dgm:pt>
    <dgm:pt modelId="{5775C4A8-52FB-4CD8-9741-C18288EE8748}" type="pres">
      <dgm:prSet presAssocID="{4F6A6D39-4370-47A2-BC64-D07EE5CED618}" presName="vert1" presStyleCnt="0"/>
      <dgm:spPr/>
    </dgm:pt>
    <dgm:pt modelId="{24C38FE8-FD4B-4840-BF4C-B29777FA4FCD}" type="pres">
      <dgm:prSet presAssocID="{34971CAB-6300-4C84-AE80-F44A6D1C742F}" presName="thickLine" presStyleLbl="alignNode1" presStyleIdx="3" presStyleCnt="7"/>
      <dgm:spPr/>
    </dgm:pt>
    <dgm:pt modelId="{64CBCA93-246C-42CE-9CC3-CB4087C9EFC1}" type="pres">
      <dgm:prSet presAssocID="{34971CAB-6300-4C84-AE80-F44A6D1C742F}" presName="horz1" presStyleCnt="0"/>
      <dgm:spPr/>
    </dgm:pt>
    <dgm:pt modelId="{2C44CA1E-0D25-45C6-B32B-65DAB658F88B}" type="pres">
      <dgm:prSet presAssocID="{34971CAB-6300-4C84-AE80-F44A6D1C742F}" presName="tx1" presStyleLbl="revTx" presStyleIdx="3" presStyleCnt="7"/>
      <dgm:spPr/>
    </dgm:pt>
    <dgm:pt modelId="{DD15EE67-3FBA-49C0-B4A2-45E0CA7B9F7D}" type="pres">
      <dgm:prSet presAssocID="{34971CAB-6300-4C84-AE80-F44A6D1C742F}" presName="vert1" presStyleCnt="0"/>
      <dgm:spPr/>
    </dgm:pt>
    <dgm:pt modelId="{E6DB5A34-B3E3-4D57-BD61-2EF0FDEA0FAA}" type="pres">
      <dgm:prSet presAssocID="{9BB5A1F6-183D-43D5-AA72-56050CE4F173}" presName="thickLine" presStyleLbl="alignNode1" presStyleIdx="4" presStyleCnt="7"/>
      <dgm:spPr/>
    </dgm:pt>
    <dgm:pt modelId="{00CD7A68-7FC0-47F3-A918-A19A527E00B7}" type="pres">
      <dgm:prSet presAssocID="{9BB5A1F6-183D-43D5-AA72-56050CE4F173}" presName="horz1" presStyleCnt="0"/>
      <dgm:spPr/>
    </dgm:pt>
    <dgm:pt modelId="{B767F512-B1EF-471F-8AAF-4EF14310022C}" type="pres">
      <dgm:prSet presAssocID="{9BB5A1F6-183D-43D5-AA72-56050CE4F173}" presName="tx1" presStyleLbl="revTx" presStyleIdx="4" presStyleCnt="7"/>
      <dgm:spPr/>
    </dgm:pt>
    <dgm:pt modelId="{60C30D9A-BF5C-4601-8C0A-996A5F6B5879}" type="pres">
      <dgm:prSet presAssocID="{9BB5A1F6-183D-43D5-AA72-56050CE4F173}" presName="vert1" presStyleCnt="0"/>
      <dgm:spPr/>
    </dgm:pt>
    <dgm:pt modelId="{7EF6AEB8-26B6-4C42-BFE0-C61EA88C2E63}" type="pres">
      <dgm:prSet presAssocID="{EF7A5D64-7CF8-4300-860D-C1B2FA3FAB82}" presName="thickLine" presStyleLbl="alignNode1" presStyleIdx="5" presStyleCnt="7"/>
      <dgm:spPr/>
    </dgm:pt>
    <dgm:pt modelId="{5458ADB5-93EF-4FA4-8BEC-E6C321D13E12}" type="pres">
      <dgm:prSet presAssocID="{EF7A5D64-7CF8-4300-860D-C1B2FA3FAB82}" presName="horz1" presStyleCnt="0"/>
      <dgm:spPr/>
    </dgm:pt>
    <dgm:pt modelId="{2913DEB6-FBC1-4DF6-895A-78924A8050EA}" type="pres">
      <dgm:prSet presAssocID="{EF7A5D64-7CF8-4300-860D-C1B2FA3FAB82}" presName="tx1" presStyleLbl="revTx" presStyleIdx="5" presStyleCnt="7"/>
      <dgm:spPr/>
    </dgm:pt>
    <dgm:pt modelId="{A3ED71D9-F33D-4B04-8B7A-0F5D4E55F269}" type="pres">
      <dgm:prSet presAssocID="{EF7A5D64-7CF8-4300-860D-C1B2FA3FAB82}" presName="vert1" presStyleCnt="0"/>
      <dgm:spPr/>
    </dgm:pt>
    <dgm:pt modelId="{2880393E-49BB-4553-97B0-48F804E05070}" type="pres">
      <dgm:prSet presAssocID="{A07795F7-731C-4602-A6EB-FF8EC2123F86}" presName="thickLine" presStyleLbl="alignNode1" presStyleIdx="6" presStyleCnt="7"/>
      <dgm:spPr/>
    </dgm:pt>
    <dgm:pt modelId="{BA1964AC-1E52-4F14-86DC-50B4584621F6}" type="pres">
      <dgm:prSet presAssocID="{A07795F7-731C-4602-A6EB-FF8EC2123F86}" presName="horz1" presStyleCnt="0"/>
      <dgm:spPr/>
    </dgm:pt>
    <dgm:pt modelId="{C297882C-616A-422F-8258-55C518FBC04E}" type="pres">
      <dgm:prSet presAssocID="{A07795F7-731C-4602-A6EB-FF8EC2123F86}" presName="tx1" presStyleLbl="revTx" presStyleIdx="6" presStyleCnt="7"/>
      <dgm:spPr/>
    </dgm:pt>
    <dgm:pt modelId="{472D62A1-E3DB-46F6-A7F2-0725D6A1D189}" type="pres">
      <dgm:prSet presAssocID="{A07795F7-731C-4602-A6EB-FF8EC2123F86}" presName="vert1" presStyleCnt="0"/>
      <dgm:spPr/>
    </dgm:pt>
  </dgm:ptLst>
  <dgm:cxnLst>
    <dgm:cxn modelId="{48037F01-3BD2-4025-8FB3-BF66F345A175}" type="presOf" srcId="{2AA391A2-2DC9-4E2F-B208-2B727CB72200}" destId="{1EBC7B68-4FB4-44C3-81A0-0D3D26D97A5C}" srcOrd="0" destOrd="0" presId="urn:microsoft.com/office/officeart/2008/layout/LinedList"/>
    <dgm:cxn modelId="{48A7CE1E-2AA3-4532-83EE-7A4CEBB89DD1}" srcId="{FB841874-795F-4B2F-A452-DC250CF128CC}" destId="{4F6A6D39-4370-47A2-BC64-D07EE5CED618}" srcOrd="2" destOrd="0" parTransId="{67ECA7C3-3443-48C8-88B3-4FAD519ABC60}" sibTransId="{575C3A39-851C-4E22-AEB0-9D76D025F2FE}"/>
    <dgm:cxn modelId="{D3BEAC33-BA6B-4422-ACA0-52FC025913F9}" type="presOf" srcId="{34971CAB-6300-4C84-AE80-F44A6D1C742F}" destId="{2C44CA1E-0D25-45C6-B32B-65DAB658F88B}" srcOrd="0" destOrd="0" presId="urn:microsoft.com/office/officeart/2008/layout/LinedList"/>
    <dgm:cxn modelId="{F0A81C3C-8821-47C0-B7EB-300C12729A17}" type="presOf" srcId="{4F6A6D39-4370-47A2-BC64-D07EE5CED618}" destId="{6F2E92C0-2DF5-4A24-8564-6400A92CD7E0}" srcOrd="0" destOrd="0" presId="urn:microsoft.com/office/officeart/2008/layout/LinedList"/>
    <dgm:cxn modelId="{6BEBEA41-4C53-48A8-996C-4877B26970BA}" type="presOf" srcId="{A07795F7-731C-4602-A6EB-FF8EC2123F86}" destId="{C297882C-616A-422F-8258-55C518FBC04E}" srcOrd="0" destOrd="0" presId="urn:microsoft.com/office/officeart/2008/layout/LinedList"/>
    <dgm:cxn modelId="{53598D43-C0F3-42E6-9C6C-82844407E09A}" srcId="{FB841874-795F-4B2F-A452-DC250CF128CC}" destId="{F66B7D24-0C45-4912-BF4F-F6F6774224C1}" srcOrd="0" destOrd="0" parTransId="{E458762C-613B-4D32-9C67-502837FC786E}" sibTransId="{69C1B49C-28FD-4AE1-BB9D-8FFDE18E5D48}"/>
    <dgm:cxn modelId="{4B28F16C-5984-46FE-8B86-E2BCF53ACAD1}" type="presOf" srcId="{9BB5A1F6-183D-43D5-AA72-56050CE4F173}" destId="{B767F512-B1EF-471F-8AAF-4EF14310022C}" srcOrd="0" destOrd="0" presId="urn:microsoft.com/office/officeart/2008/layout/LinedList"/>
    <dgm:cxn modelId="{CC837A7D-24F6-4D33-AEBB-F39E58579718}" type="presOf" srcId="{FB841874-795F-4B2F-A452-DC250CF128CC}" destId="{F07D429D-F85F-488B-B45C-FF20D81C72B4}" srcOrd="0" destOrd="0" presId="urn:microsoft.com/office/officeart/2008/layout/LinedList"/>
    <dgm:cxn modelId="{10E397B1-4804-45D7-A2CC-5ACC19C2A520}" type="presOf" srcId="{EF7A5D64-7CF8-4300-860D-C1B2FA3FAB82}" destId="{2913DEB6-FBC1-4DF6-895A-78924A8050EA}" srcOrd="0" destOrd="0" presId="urn:microsoft.com/office/officeart/2008/layout/LinedList"/>
    <dgm:cxn modelId="{268111B2-F1F3-4073-8658-9FCB9324AB88}" srcId="{FB841874-795F-4B2F-A452-DC250CF128CC}" destId="{A07795F7-731C-4602-A6EB-FF8EC2123F86}" srcOrd="6" destOrd="0" parTransId="{CAA2A69E-126F-4EA5-A0C4-1C003E22E94E}" sibTransId="{8BDD623B-B1A4-4652-85BF-73D744D41361}"/>
    <dgm:cxn modelId="{74ED36BA-6D8D-4C4C-BEA5-E5BCFD0D3597}" srcId="{FB841874-795F-4B2F-A452-DC250CF128CC}" destId="{EF7A5D64-7CF8-4300-860D-C1B2FA3FAB82}" srcOrd="5" destOrd="0" parTransId="{E83CD41F-C512-4200-849C-F2B3AC507770}" sibTransId="{F99D6560-C380-4858-81B6-A17F799E1851}"/>
    <dgm:cxn modelId="{3DE1ACBB-69C4-473A-8010-BC9E4B1D48F0}" type="presOf" srcId="{F66B7D24-0C45-4912-BF4F-F6F6774224C1}" destId="{D6065F21-6070-444E-98A0-E07E50390A84}" srcOrd="0" destOrd="0" presId="urn:microsoft.com/office/officeart/2008/layout/LinedList"/>
    <dgm:cxn modelId="{088011C3-D7BB-4424-B0E3-4639D1EC0F76}" srcId="{FB841874-795F-4B2F-A452-DC250CF128CC}" destId="{34971CAB-6300-4C84-AE80-F44A6D1C742F}" srcOrd="3" destOrd="0" parTransId="{EF8BB421-2375-4B16-A5CD-486C2383A5CA}" sibTransId="{98151D1B-6D21-4732-A30F-F4570F8AA5EC}"/>
    <dgm:cxn modelId="{EF8075C9-71CE-4BD8-AF65-1765BC80E1AA}" srcId="{FB841874-795F-4B2F-A452-DC250CF128CC}" destId="{9BB5A1F6-183D-43D5-AA72-56050CE4F173}" srcOrd="4" destOrd="0" parTransId="{DA19975E-3843-4689-BF1D-D3CADF58F082}" sibTransId="{4D929FFF-0CED-44B7-B368-3D2DD7EE8823}"/>
    <dgm:cxn modelId="{AFABC5E6-DA80-45ED-A9A3-336B886F4759}" srcId="{FB841874-795F-4B2F-A452-DC250CF128CC}" destId="{2AA391A2-2DC9-4E2F-B208-2B727CB72200}" srcOrd="1" destOrd="0" parTransId="{5AAAD9D1-5933-434F-9C16-E06D5FC3CDA4}" sibTransId="{3A9386C7-5274-4401-A62B-0629A95500D0}"/>
    <dgm:cxn modelId="{6DFD4E3C-7581-4226-BA00-4CEBCA7C1136}" type="presParOf" srcId="{F07D429D-F85F-488B-B45C-FF20D81C72B4}" destId="{7A5E8145-159F-49F7-8919-A29F834799FA}" srcOrd="0" destOrd="0" presId="urn:microsoft.com/office/officeart/2008/layout/LinedList"/>
    <dgm:cxn modelId="{808000D3-0E93-4EF7-9AAC-3BA543BF6E31}" type="presParOf" srcId="{F07D429D-F85F-488B-B45C-FF20D81C72B4}" destId="{ACCDC976-6F48-42F1-85B4-C05052AA076B}" srcOrd="1" destOrd="0" presId="urn:microsoft.com/office/officeart/2008/layout/LinedList"/>
    <dgm:cxn modelId="{A0B1CF3C-02D4-4895-85B1-6A8970E4A317}" type="presParOf" srcId="{ACCDC976-6F48-42F1-85B4-C05052AA076B}" destId="{D6065F21-6070-444E-98A0-E07E50390A84}" srcOrd="0" destOrd="0" presId="urn:microsoft.com/office/officeart/2008/layout/LinedList"/>
    <dgm:cxn modelId="{CF73FC10-B216-4FB4-9AB7-86CE6CE4F922}" type="presParOf" srcId="{ACCDC976-6F48-42F1-85B4-C05052AA076B}" destId="{65B2AE5C-D4A9-4300-8DFC-C594B155AB88}" srcOrd="1" destOrd="0" presId="urn:microsoft.com/office/officeart/2008/layout/LinedList"/>
    <dgm:cxn modelId="{82D63013-6B85-4289-B912-E01B9249EE8E}" type="presParOf" srcId="{F07D429D-F85F-488B-B45C-FF20D81C72B4}" destId="{A73F91A3-58E8-4F9B-9046-2196EB49EDF4}" srcOrd="2" destOrd="0" presId="urn:microsoft.com/office/officeart/2008/layout/LinedList"/>
    <dgm:cxn modelId="{81217F30-5398-4972-B1C6-FADAD56F8876}" type="presParOf" srcId="{F07D429D-F85F-488B-B45C-FF20D81C72B4}" destId="{8D3318B9-CA8E-455E-8FAE-F7F94483432B}" srcOrd="3" destOrd="0" presId="urn:microsoft.com/office/officeart/2008/layout/LinedList"/>
    <dgm:cxn modelId="{B9252CAF-18A5-4B63-8989-7EA6D4DB0D97}" type="presParOf" srcId="{8D3318B9-CA8E-455E-8FAE-F7F94483432B}" destId="{1EBC7B68-4FB4-44C3-81A0-0D3D26D97A5C}" srcOrd="0" destOrd="0" presId="urn:microsoft.com/office/officeart/2008/layout/LinedList"/>
    <dgm:cxn modelId="{BF9BF5E9-1C87-41E2-A134-95743DD11F02}" type="presParOf" srcId="{8D3318B9-CA8E-455E-8FAE-F7F94483432B}" destId="{C0DD2E6B-BF96-4B60-95F9-0B88C2368A64}" srcOrd="1" destOrd="0" presId="urn:microsoft.com/office/officeart/2008/layout/LinedList"/>
    <dgm:cxn modelId="{38489153-4B27-498E-A9AC-33A5F9E24AFC}" type="presParOf" srcId="{F07D429D-F85F-488B-B45C-FF20D81C72B4}" destId="{D6FC98FF-469E-42EF-882C-2D45260183CB}" srcOrd="4" destOrd="0" presId="urn:microsoft.com/office/officeart/2008/layout/LinedList"/>
    <dgm:cxn modelId="{407078BD-EBC8-4034-A339-8E39AC3D4E23}" type="presParOf" srcId="{F07D429D-F85F-488B-B45C-FF20D81C72B4}" destId="{2EF65464-40A3-456A-989C-C06562643878}" srcOrd="5" destOrd="0" presId="urn:microsoft.com/office/officeart/2008/layout/LinedList"/>
    <dgm:cxn modelId="{E5AE942F-AB65-4D7E-8A38-9199417E6D19}" type="presParOf" srcId="{2EF65464-40A3-456A-989C-C06562643878}" destId="{6F2E92C0-2DF5-4A24-8564-6400A92CD7E0}" srcOrd="0" destOrd="0" presId="urn:microsoft.com/office/officeart/2008/layout/LinedList"/>
    <dgm:cxn modelId="{5555214E-2024-44D0-9358-3DC2F7C37EAB}" type="presParOf" srcId="{2EF65464-40A3-456A-989C-C06562643878}" destId="{5775C4A8-52FB-4CD8-9741-C18288EE8748}" srcOrd="1" destOrd="0" presId="urn:microsoft.com/office/officeart/2008/layout/LinedList"/>
    <dgm:cxn modelId="{8E026FD8-3547-438D-9C11-55BCA5D9CE98}" type="presParOf" srcId="{F07D429D-F85F-488B-B45C-FF20D81C72B4}" destId="{24C38FE8-FD4B-4840-BF4C-B29777FA4FCD}" srcOrd="6" destOrd="0" presId="urn:microsoft.com/office/officeart/2008/layout/LinedList"/>
    <dgm:cxn modelId="{EA26C7CC-5C64-4DE6-9FF3-05ACB00B1FC2}" type="presParOf" srcId="{F07D429D-F85F-488B-B45C-FF20D81C72B4}" destId="{64CBCA93-246C-42CE-9CC3-CB4087C9EFC1}" srcOrd="7" destOrd="0" presId="urn:microsoft.com/office/officeart/2008/layout/LinedList"/>
    <dgm:cxn modelId="{FC124A48-6B83-4F2F-A074-0EC093803F18}" type="presParOf" srcId="{64CBCA93-246C-42CE-9CC3-CB4087C9EFC1}" destId="{2C44CA1E-0D25-45C6-B32B-65DAB658F88B}" srcOrd="0" destOrd="0" presId="urn:microsoft.com/office/officeart/2008/layout/LinedList"/>
    <dgm:cxn modelId="{879C751F-C41F-406E-98AE-13E60DA04C64}" type="presParOf" srcId="{64CBCA93-246C-42CE-9CC3-CB4087C9EFC1}" destId="{DD15EE67-3FBA-49C0-B4A2-45E0CA7B9F7D}" srcOrd="1" destOrd="0" presId="urn:microsoft.com/office/officeart/2008/layout/LinedList"/>
    <dgm:cxn modelId="{D8928248-24C9-4685-A554-761DECE0D5FF}" type="presParOf" srcId="{F07D429D-F85F-488B-B45C-FF20D81C72B4}" destId="{E6DB5A34-B3E3-4D57-BD61-2EF0FDEA0FAA}" srcOrd="8" destOrd="0" presId="urn:microsoft.com/office/officeart/2008/layout/LinedList"/>
    <dgm:cxn modelId="{23F08FD6-7F43-4710-9C76-25087902C82E}" type="presParOf" srcId="{F07D429D-F85F-488B-B45C-FF20D81C72B4}" destId="{00CD7A68-7FC0-47F3-A918-A19A527E00B7}" srcOrd="9" destOrd="0" presId="urn:microsoft.com/office/officeart/2008/layout/LinedList"/>
    <dgm:cxn modelId="{3AF7F93B-B373-4C8A-A9F0-D9F5DD4B10BD}" type="presParOf" srcId="{00CD7A68-7FC0-47F3-A918-A19A527E00B7}" destId="{B767F512-B1EF-471F-8AAF-4EF14310022C}" srcOrd="0" destOrd="0" presId="urn:microsoft.com/office/officeart/2008/layout/LinedList"/>
    <dgm:cxn modelId="{97B6532A-E1AC-4820-B289-6B6309AD20FB}" type="presParOf" srcId="{00CD7A68-7FC0-47F3-A918-A19A527E00B7}" destId="{60C30D9A-BF5C-4601-8C0A-996A5F6B5879}" srcOrd="1" destOrd="0" presId="urn:microsoft.com/office/officeart/2008/layout/LinedList"/>
    <dgm:cxn modelId="{9EA5038B-8CAA-4594-A0A7-4678A02F6FC2}" type="presParOf" srcId="{F07D429D-F85F-488B-B45C-FF20D81C72B4}" destId="{7EF6AEB8-26B6-4C42-BFE0-C61EA88C2E63}" srcOrd="10" destOrd="0" presId="urn:microsoft.com/office/officeart/2008/layout/LinedList"/>
    <dgm:cxn modelId="{6A19F0B2-5B3C-4948-BE10-7E8C6630659C}" type="presParOf" srcId="{F07D429D-F85F-488B-B45C-FF20D81C72B4}" destId="{5458ADB5-93EF-4FA4-8BEC-E6C321D13E12}" srcOrd="11" destOrd="0" presId="urn:microsoft.com/office/officeart/2008/layout/LinedList"/>
    <dgm:cxn modelId="{7C6A14A8-2872-4169-84AF-B9C6C0AAB09C}" type="presParOf" srcId="{5458ADB5-93EF-4FA4-8BEC-E6C321D13E12}" destId="{2913DEB6-FBC1-4DF6-895A-78924A8050EA}" srcOrd="0" destOrd="0" presId="urn:microsoft.com/office/officeart/2008/layout/LinedList"/>
    <dgm:cxn modelId="{10460E08-58C6-4DCB-A3C1-9A02F7CAF826}" type="presParOf" srcId="{5458ADB5-93EF-4FA4-8BEC-E6C321D13E12}" destId="{A3ED71D9-F33D-4B04-8B7A-0F5D4E55F269}" srcOrd="1" destOrd="0" presId="urn:microsoft.com/office/officeart/2008/layout/LinedList"/>
    <dgm:cxn modelId="{8A6C8440-7029-41A5-84D0-B9050018099B}" type="presParOf" srcId="{F07D429D-F85F-488B-B45C-FF20D81C72B4}" destId="{2880393E-49BB-4553-97B0-48F804E05070}" srcOrd="12" destOrd="0" presId="urn:microsoft.com/office/officeart/2008/layout/LinedList"/>
    <dgm:cxn modelId="{8406499E-323E-4874-85E0-52288D76B84B}" type="presParOf" srcId="{F07D429D-F85F-488B-B45C-FF20D81C72B4}" destId="{BA1964AC-1E52-4F14-86DC-50B4584621F6}" srcOrd="13" destOrd="0" presId="urn:microsoft.com/office/officeart/2008/layout/LinedList"/>
    <dgm:cxn modelId="{655430BA-EC9F-4219-AC97-4013DDB1C8E3}" type="presParOf" srcId="{BA1964AC-1E52-4F14-86DC-50B4584621F6}" destId="{C297882C-616A-422F-8258-55C518FBC04E}" srcOrd="0" destOrd="0" presId="urn:microsoft.com/office/officeart/2008/layout/LinedList"/>
    <dgm:cxn modelId="{7A682A8C-234A-494F-B4DB-9EB9E383BEBB}" type="presParOf" srcId="{BA1964AC-1E52-4F14-86DC-50B4584621F6}" destId="{472D62A1-E3DB-46F6-A7F2-0725D6A1D189}"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C809923-69F2-4AE9-8CA2-2ACD25AE4D5A}" type="doc">
      <dgm:prSet loTypeId="urn:microsoft.com/office/officeart/2008/layout/LinedList" loCatId="list" qsTypeId="urn:microsoft.com/office/officeart/2005/8/quickstyle/simple5" qsCatId="simple" csTypeId="urn:microsoft.com/office/officeart/2005/8/colors/accent1_2" csCatId="accent1"/>
      <dgm:spPr/>
      <dgm:t>
        <a:bodyPr/>
        <a:lstStyle/>
        <a:p>
          <a:endParaRPr lang="en-US"/>
        </a:p>
      </dgm:t>
    </dgm:pt>
    <dgm:pt modelId="{4740DC31-3338-4A6C-974B-4DBF60D10BAA}">
      <dgm:prSet/>
      <dgm:spPr/>
      <dgm:t>
        <a:bodyPr/>
        <a:lstStyle/>
        <a:p>
          <a:r>
            <a:rPr lang="cs-CZ" u="sng"/>
            <a:t>jsou-li utvořena od vlastních jmen, píšeme je s velkým písmenem:</a:t>
          </a:r>
          <a:endParaRPr lang="en-US"/>
        </a:p>
      </dgm:t>
    </dgm:pt>
    <dgm:pt modelId="{CD629156-814D-4709-BF1F-AA121342EE43}" type="parTrans" cxnId="{1A14327E-4A29-41D1-A2FB-69407545309A}">
      <dgm:prSet/>
      <dgm:spPr/>
      <dgm:t>
        <a:bodyPr/>
        <a:lstStyle/>
        <a:p>
          <a:endParaRPr lang="en-US"/>
        </a:p>
      </dgm:t>
    </dgm:pt>
    <dgm:pt modelId="{1D754386-7777-45B5-994F-465BBA48526E}" type="sibTrans" cxnId="{1A14327E-4A29-41D1-A2FB-69407545309A}">
      <dgm:prSet/>
      <dgm:spPr/>
      <dgm:t>
        <a:bodyPr/>
        <a:lstStyle/>
        <a:p>
          <a:endParaRPr lang="en-US"/>
        </a:p>
      </dgm:t>
    </dgm:pt>
    <dgm:pt modelId="{2F9D8D57-F220-4085-B233-D87A22DD7E0F}">
      <dgm:prSet/>
      <dgm:spPr/>
      <dgm:t>
        <a:bodyPr/>
        <a:lstStyle/>
        <a:p>
          <a:r>
            <a:rPr lang="cs-CZ" b="1"/>
            <a:t>Věra – Věřin svetr</a:t>
          </a:r>
          <a:endParaRPr lang="en-US"/>
        </a:p>
      </dgm:t>
    </dgm:pt>
    <dgm:pt modelId="{9000ECEA-637B-4BBE-95E7-AE3F7D0CCB78}" type="parTrans" cxnId="{A612D92A-5904-43A8-A5C6-EF6BAF537E60}">
      <dgm:prSet/>
      <dgm:spPr/>
      <dgm:t>
        <a:bodyPr/>
        <a:lstStyle/>
        <a:p>
          <a:endParaRPr lang="en-US"/>
        </a:p>
      </dgm:t>
    </dgm:pt>
    <dgm:pt modelId="{F5DAD68B-AF3B-46D8-867E-1075ECC20C9A}" type="sibTrans" cxnId="{A612D92A-5904-43A8-A5C6-EF6BAF537E60}">
      <dgm:prSet/>
      <dgm:spPr/>
      <dgm:t>
        <a:bodyPr/>
        <a:lstStyle/>
        <a:p>
          <a:endParaRPr lang="en-US"/>
        </a:p>
      </dgm:t>
    </dgm:pt>
    <dgm:pt modelId="{19524A30-1997-4E05-8225-ADDFA265A936}">
      <dgm:prSet/>
      <dgm:spPr/>
      <dgm:t>
        <a:bodyPr/>
        <a:lstStyle/>
        <a:p>
          <a:r>
            <a:rPr lang="cs-CZ" b="1"/>
            <a:t>Čapek – Čapkův román</a:t>
          </a:r>
          <a:endParaRPr lang="en-US"/>
        </a:p>
      </dgm:t>
    </dgm:pt>
    <dgm:pt modelId="{5EBC6E1B-0AEB-4E4A-8F5F-A7F69219F15C}" type="parTrans" cxnId="{995AC8A3-24BC-4733-B690-892B18D3B8DC}">
      <dgm:prSet/>
      <dgm:spPr/>
      <dgm:t>
        <a:bodyPr/>
        <a:lstStyle/>
        <a:p>
          <a:endParaRPr lang="en-US"/>
        </a:p>
      </dgm:t>
    </dgm:pt>
    <dgm:pt modelId="{4C423730-2351-40BE-AA46-848D32D2FCA8}" type="sibTrans" cxnId="{995AC8A3-24BC-4733-B690-892B18D3B8DC}">
      <dgm:prSet/>
      <dgm:spPr/>
      <dgm:t>
        <a:bodyPr/>
        <a:lstStyle/>
        <a:p>
          <a:endParaRPr lang="en-US"/>
        </a:p>
      </dgm:t>
    </dgm:pt>
    <dgm:pt modelId="{C3074D23-0E4C-4015-AB49-FA617F9D0A2E}">
      <dgm:prSet/>
      <dgm:spPr/>
      <dgm:t>
        <a:bodyPr/>
        <a:lstStyle/>
        <a:p>
          <a:r>
            <a:rPr lang="cs-CZ" b="1"/>
            <a:t>ALE  </a:t>
          </a:r>
          <a:endParaRPr lang="en-US"/>
        </a:p>
      </dgm:t>
    </dgm:pt>
    <dgm:pt modelId="{B7D3D3CC-9E83-45D2-BD3C-2B643679CD43}" type="parTrans" cxnId="{D19BC797-7C69-45C5-8704-E01DD2C2A699}">
      <dgm:prSet/>
      <dgm:spPr/>
      <dgm:t>
        <a:bodyPr/>
        <a:lstStyle/>
        <a:p>
          <a:endParaRPr lang="en-US"/>
        </a:p>
      </dgm:t>
    </dgm:pt>
    <dgm:pt modelId="{19AB1243-8ED7-4DF5-B69D-CB44EDE9EA9B}" type="sibTrans" cxnId="{D19BC797-7C69-45C5-8704-E01DD2C2A699}">
      <dgm:prSet/>
      <dgm:spPr/>
      <dgm:t>
        <a:bodyPr/>
        <a:lstStyle/>
        <a:p>
          <a:endParaRPr lang="en-US"/>
        </a:p>
      </dgm:t>
    </dgm:pt>
    <dgm:pt modelId="{85428F95-ADC9-4FE3-BFE5-9BBEED184735}">
      <dgm:prSet/>
      <dgm:spPr/>
      <dgm:t>
        <a:bodyPr/>
        <a:lstStyle/>
        <a:p>
          <a:r>
            <a:rPr lang="cs-CZ" b="1"/>
            <a:t>sestra – sestřin svetr</a:t>
          </a:r>
          <a:endParaRPr lang="en-US"/>
        </a:p>
      </dgm:t>
    </dgm:pt>
    <dgm:pt modelId="{8796BF12-27C1-40FF-AF63-3950419B4DFB}" type="parTrans" cxnId="{36C2B93D-FEE1-493C-AD24-5787A9A97CB1}">
      <dgm:prSet/>
      <dgm:spPr/>
      <dgm:t>
        <a:bodyPr/>
        <a:lstStyle/>
        <a:p>
          <a:endParaRPr lang="en-US"/>
        </a:p>
      </dgm:t>
    </dgm:pt>
    <dgm:pt modelId="{75BF4070-ACCF-438B-86E2-96EDC869C61F}" type="sibTrans" cxnId="{36C2B93D-FEE1-493C-AD24-5787A9A97CB1}">
      <dgm:prSet/>
      <dgm:spPr/>
      <dgm:t>
        <a:bodyPr/>
        <a:lstStyle/>
        <a:p>
          <a:endParaRPr lang="en-US"/>
        </a:p>
      </dgm:t>
    </dgm:pt>
    <dgm:pt modelId="{88387F20-2C28-4B93-83D4-96B73D53D9BD}">
      <dgm:prSet/>
      <dgm:spPr/>
      <dgm:t>
        <a:bodyPr/>
        <a:lstStyle/>
        <a:p>
          <a:r>
            <a:rPr lang="cs-CZ" b="1"/>
            <a:t>spisovatel – spisovatelův román</a:t>
          </a:r>
          <a:endParaRPr lang="en-US"/>
        </a:p>
      </dgm:t>
    </dgm:pt>
    <dgm:pt modelId="{814CF39F-0D50-430C-B504-9EF325949E20}" type="parTrans" cxnId="{99D5A272-A8A1-4F60-B941-A1BB45A0575F}">
      <dgm:prSet/>
      <dgm:spPr/>
      <dgm:t>
        <a:bodyPr/>
        <a:lstStyle/>
        <a:p>
          <a:endParaRPr lang="en-US"/>
        </a:p>
      </dgm:t>
    </dgm:pt>
    <dgm:pt modelId="{D52731A7-6316-4D16-B4B8-215573C900A8}" type="sibTrans" cxnId="{99D5A272-A8A1-4F60-B941-A1BB45A0575F}">
      <dgm:prSet/>
      <dgm:spPr/>
      <dgm:t>
        <a:bodyPr/>
        <a:lstStyle/>
        <a:p>
          <a:endParaRPr lang="en-US"/>
        </a:p>
      </dgm:t>
    </dgm:pt>
    <dgm:pt modelId="{518AFC02-B698-4050-A98C-B9CD86201CF1}" type="pres">
      <dgm:prSet presAssocID="{2C809923-69F2-4AE9-8CA2-2ACD25AE4D5A}" presName="vert0" presStyleCnt="0">
        <dgm:presLayoutVars>
          <dgm:dir/>
          <dgm:animOne val="branch"/>
          <dgm:animLvl val="lvl"/>
        </dgm:presLayoutVars>
      </dgm:prSet>
      <dgm:spPr/>
    </dgm:pt>
    <dgm:pt modelId="{2FA1506A-11FB-4521-82C4-1A80EC2F9DEC}" type="pres">
      <dgm:prSet presAssocID="{4740DC31-3338-4A6C-974B-4DBF60D10BAA}" presName="thickLine" presStyleLbl="alignNode1" presStyleIdx="0" presStyleCnt="6"/>
      <dgm:spPr/>
    </dgm:pt>
    <dgm:pt modelId="{31455353-A44B-47F0-88AC-1853AF54F891}" type="pres">
      <dgm:prSet presAssocID="{4740DC31-3338-4A6C-974B-4DBF60D10BAA}" presName="horz1" presStyleCnt="0"/>
      <dgm:spPr/>
    </dgm:pt>
    <dgm:pt modelId="{DD1DC786-F69C-4A70-81C7-8DFF590C2204}" type="pres">
      <dgm:prSet presAssocID="{4740DC31-3338-4A6C-974B-4DBF60D10BAA}" presName="tx1" presStyleLbl="revTx" presStyleIdx="0" presStyleCnt="6"/>
      <dgm:spPr/>
    </dgm:pt>
    <dgm:pt modelId="{A8634AC5-CDEC-418A-ADB7-6A9F98B81438}" type="pres">
      <dgm:prSet presAssocID="{4740DC31-3338-4A6C-974B-4DBF60D10BAA}" presName="vert1" presStyleCnt="0"/>
      <dgm:spPr/>
    </dgm:pt>
    <dgm:pt modelId="{9236DB2E-0833-4074-A91C-6A0AF7B299A4}" type="pres">
      <dgm:prSet presAssocID="{2F9D8D57-F220-4085-B233-D87A22DD7E0F}" presName="thickLine" presStyleLbl="alignNode1" presStyleIdx="1" presStyleCnt="6"/>
      <dgm:spPr/>
    </dgm:pt>
    <dgm:pt modelId="{B4B26ADB-EE9E-4D8E-AC6B-5FA2BD87B9FD}" type="pres">
      <dgm:prSet presAssocID="{2F9D8D57-F220-4085-B233-D87A22DD7E0F}" presName="horz1" presStyleCnt="0"/>
      <dgm:spPr/>
    </dgm:pt>
    <dgm:pt modelId="{BF6F6CDA-B0AC-4DCA-9F05-D2C88A772EA5}" type="pres">
      <dgm:prSet presAssocID="{2F9D8D57-F220-4085-B233-D87A22DD7E0F}" presName="tx1" presStyleLbl="revTx" presStyleIdx="1" presStyleCnt="6"/>
      <dgm:spPr/>
    </dgm:pt>
    <dgm:pt modelId="{98216C82-6950-417F-B6CD-8262381EBBB0}" type="pres">
      <dgm:prSet presAssocID="{2F9D8D57-F220-4085-B233-D87A22DD7E0F}" presName="vert1" presStyleCnt="0"/>
      <dgm:spPr/>
    </dgm:pt>
    <dgm:pt modelId="{F59B1E89-1654-4078-B716-02EB9DAF9889}" type="pres">
      <dgm:prSet presAssocID="{19524A30-1997-4E05-8225-ADDFA265A936}" presName="thickLine" presStyleLbl="alignNode1" presStyleIdx="2" presStyleCnt="6"/>
      <dgm:spPr/>
    </dgm:pt>
    <dgm:pt modelId="{C4CACB3E-714E-4AB2-A78B-CD8B4BE3C07A}" type="pres">
      <dgm:prSet presAssocID="{19524A30-1997-4E05-8225-ADDFA265A936}" presName="horz1" presStyleCnt="0"/>
      <dgm:spPr/>
    </dgm:pt>
    <dgm:pt modelId="{3BAE905C-360F-4AE5-BE54-ABC17DEDE469}" type="pres">
      <dgm:prSet presAssocID="{19524A30-1997-4E05-8225-ADDFA265A936}" presName="tx1" presStyleLbl="revTx" presStyleIdx="2" presStyleCnt="6"/>
      <dgm:spPr/>
    </dgm:pt>
    <dgm:pt modelId="{2FBFEF8A-06C3-4A02-B1B2-82B0237D7D05}" type="pres">
      <dgm:prSet presAssocID="{19524A30-1997-4E05-8225-ADDFA265A936}" presName="vert1" presStyleCnt="0"/>
      <dgm:spPr/>
    </dgm:pt>
    <dgm:pt modelId="{B6AFB32C-9D16-4639-B8A4-E073F391053B}" type="pres">
      <dgm:prSet presAssocID="{C3074D23-0E4C-4015-AB49-FA617F9D0A2E}" presName="thickLine" presStyleLbl="alignNode1" presStyleIdx="3" presStyleCnt="6"/>
      <dgm:spPr/>
    </dgm:pt>
    <dgm:pt modelId="{CAF15975-6537-428D-9757-C6AEBE7095BB}" type="pres">
      <dgm:prSet presAssocID="{C3074D23-0E4C-4015-AB49-FA617F9D0A2E}" presName="horz1" presStyleCnt="0"/>
      <dgm:spPr/>
    </dgm:pt>
    <dgm:pt modelId="{F58CB2BA-4569-4101-A7FA-B7E171205196}" type="pres">
      <dgm:prSet presAssocID="{C3074D23-0E4C-4015-AB49-FA617F9D0A2E}" presName="tx1" presStyleLbl="revTx" presStyleIdx="3" presStyleCnt="6"/>
      <dgm:spPr/>
    </dgm:pt>
    <dgm:pt modelId="{6A89F03C-E8CD-45D7-BB25-74A23714F85C}" type="pres">
      <dgm:prSet presAssocID="{C3074D23-0E4C-4015-AB49-FA617F9D0A2E}" presName="vert1" presStyleCnt="0"/>
      <dgm:spPr/>
    </dgm:pt>
    <dgm:pt modelId="{A188B4EC-3BB5-4346-B3C9-0CF72A0EECD4}" type="pres">
      <dgm:prSet presAssocID="{85428F95-ADC9-4FE3-BFE5-9BBEED184735}" presName="thickLine" presStyleLbl="alignNode1" presStyleIdx="4" presStyleCnt="6"/>
      <dgm:spPr/>
    </dgm:pt>
    <dgm:pt modelId="{D2FB76FD-6BEF-47B1-BA1C-23B76E174585}" type="pres">
      <dgm:prSet presAssocID="{85428F95-ADC9-4FE3-BFE5-9BBEED184735}" presName="horz1" presStyleCnt="0"/>
      <dgm:spPr/>
    </dgm:pt>
    <dgm:pt modelId="{7B79C63B-6B2E-4C3E-9E46-CD94045C9ED6}" type="pres">
      <dgm:prSet presAssocID="{85428F95-ADC9-4FE3-BFE5-9BBEED184735}" presName="tx1" presStyleLbl="revTx" presStyleIdx="4" presStyleCnt="6"/>
      <dgm:spPr/>
    </dgm:pt>
    <dgm:pt modelId="{21B112AB-FEE9-4589-BCAA-3D05CDD4BB80}" type="pres">
      <dgm:prSet presAssocID="{85428F95-ADC9-4FE3-BFE5-9BBEED184735}" presName="vert1" presStyleCnt="0"/>
      <dgm:spPr/>
    </dgm:pt>
    <dgm:pt modelId="{B9E97117-BCA6-44C8-8FDC-9FCA03DEFE4B}" type="pres">
      <dgm:prSet presAssocID="{88387F20-2C28-4B93-83D4-96B73D53D9BD}" presName="thickLine" presStyleLbl="alignNode1" presStyleIdx="5" presStyleCnt="6"/>
      <dgm:spPr/>
    </dgm:pt>
    <dgm:pt modelId="{F52F5912-964A-4703-8D47-BA465BFDB142}" type="pres">
      <dgm:prSet presAssocID="{88387F20-2C28-4B93-83D4-96B73D53D9BD}" presName="horz1" presStyleCnt="0"/>
      <dgm:spPr/>
    </dgm:pt>
    <dgm:pt modelId="{046F60E5-BA4E-438F-BD59-09075E777B92}" type="pres">
      <dgm:prSet presAssocID="{88387F20-2C28-4B93-83D4-96B73D53D9BD}" presName="tx1" presStyleLbl="revTx" presStyleIdx="5" presStyleCnt="6"/>
      <dgm:spPr/>
    </dgm:pt>
    <dgm:pt modelId="{BD029230-DAC6-4CE4-AA4E-C99C720F0886}" type="pres">
      <dgm:prSet presAssocID="{88387F20-2C28-4B93-83D4-96B73D53D9BD}" presName="vert1" presStyleCnt="0"/>
      <dgm:spPr/>
    </dgm:pt>
  </dgm:ptLst>
  <dgm:cxnLst>
    <dgm:cxn modelId="{8603CF10-F648-4625-BE13-FCAC20608691}" type="presOf" srcId="{4740DC31-3338-4A6C-974B-4DBF60D10BAA}" destId="{DD1DC786-F69C-4A70-81C7-8DFF590C2204}" srcOrd="0" destOrd="0" presId="urn:microsoft.com/office/officeart/2008/layout/LinedList"/>
    <dgm:cxn modelId="{A612D92A-5904-43A8-A5C6-EF6BAF537E60}" srcId="{2C809923-69F2-4AE9-8CA2-2ACD25AE4D5A}" destId="{2F9D8D57-F220-4085-B233-D87A22DD7E0F}" srcOrd="1" destOrd="0" parTransId="{9000ECEA-637B-4BBE-95E7-AE3F7D0CCB78}" sibTransId="{F5DAD68B-AF3B-46D8-867E-1075ECC20C9A}"/>
    <dgm:cxn modelId="{36C2B93D-FEE1-493C-AD24-5787A9A97CB1}" srcId="{2C809923-69F2-4AE9-8CA2-2ACD25AE4D5A}" destId="{85428F95-ADC9-4FE3-BFE5-9BBEED184735}" srcOrd="4" destOrd="0" parTransId="{8796BF12-27C1-40FF-AF63-3950419B4DFB}" sibTransId="{75BF4070-ACCF-438B-86E2-96EDC869C61F}"/>
    <dgm:cxn modelId="{99D5A272-A8A1-4F60-B941-A1BB45A0575F}" srcId="{2C809923-69F2-4AE9-8CA2-2ACD25AE4D5A}" destId="{88387F20-2C28-4B93-83D4-96B73D53D9BD}" srcOrd="5" destOrd="0" parTransId="{814CF39F-0D50-430C-B504-9EF325949E20}" sibTransId="{D52731A7-6316-4D16-B4B8-215573C900A8}"/>
    <dgm:cxn modelId="{62075F59-5DA0-4E7F-8274-2F7512366369}" type="presOf" srcId="{C3074D23-0E4C-4015-AB49-FA617F9D0A2E}" destId="{F58CB2BA-4569-4101-A7FA-B7E171205196}" srcOrd="0" destOrd="0" presId="urn:microsoft.com/office/officeart/2008/layout/LinedList"/>
    <dgm:cxn modelId="{2176847C-E44A-4802-A899-58A48D3602C2}" type="presOf" srcId="{2C809923-69F2-4AE9-8CA2-2ACD25AE4D5A}" destId="{518AFC02-B698-4050-A98C-B9CD86201CF1}" srcOrd="0" destOrd="0" presId="urn:microsoft.com/office/officeart/2008/layout/LinedList"/>
    <dgm:cxn modelId="{1A14327E-4A29-41D1-A2FB-69407545309A}" srcId="{2C809923-69F2-4AE9-8CA2-2ACD25AE4D5A}" destId="{4740DC31-3338-4A6C-974B-4DBF60D10BAA}" srcOrd="0" destOrd="0" parTransId="{CD629156-814D-4709-BF1F-AA121342EE43}" sibTransId="{1D754386-7777-45B5-994F-465BBA48526E}"/>
    <dgm:cxn modelId="{9CF88E94-8164-4E00-BF8B-5AD9969347D5}" type="presOf" srcId="{2F9D8D57-F220-4085-B233-D87A22DD7E0F}" destId="{BF6F6CDA-B0AC-4DCA-9F05-D2C88A772EA5}" srcOrd="0" destOrd="0" presId="urn:microsoft.com/office/officeart/2008/layout/LinedList"/>
    <dgm:cxn modelId="{D19BC797-7C69-45C5-8704-E01DD2C2A699}" srcId="{2C809923-69F2-4AE9-8CA2-2ACD25AE4D5A}" destId="{C3074D23-0E4C-4015-AB49-FA617F9D0A2E}" srcOrd="3" destOrd="0" parTransId="{B7D3D3CC-9E83-45D2-BD3C-2B643679CD43}" sibTransId="{19AB1243-8ED7-4DF5-B69D-CB44EDE9EA9B}"/>
    <dgm:cxn modelId="{995AC8A3-24BC-4733-B690-892B18D3B8DC}" srcId="{2C809923-69F2-4AE9-8CA2-2ACD25AE4D5A}" destId="{19524A30-1997-4E05-8225-ADDFA265A936}" srcOrd="2" destOrd="0" parTransId="{5EBC6E1B-0AEB-4E4A-8F5F-A7F69219F15C}" sibTransId="{4C423730-2351-40BE-AA46-848D32D2FCA8}"/>
    <dgm:cxn modelId="{791DBAB8-9D6D-4E19-A7A2-68C3899CAC83}" type="presOf" srcId="{85428F95-ADC9-4FE3-BFE5-9BBEED184735}" destId="{7B79C63B-6B2E-4C3E-9E46-CD94045C9ED6}" srcOrd="0" destOrd="0" presId="urn:microsoft.com/office/officeart/2008/layout/LinedList"/>
    <dgm:cxn modelId="{4E15E0D1-AA59-462F-9C96-10440FFD4799}" type="presOf" srcId="{88387F20-2C28-4B93-83D4-96B73D53D9BD}" destId="{046F60E5-BA4E-438F-BD59-09075E777B92}" srcOrd="0" destOrd="0" presId="urn:microsoft.com/office/officeart/2008/layout/LinedList"/>
    <dgm:cxn modelId="{FFB40DFD-8C81-402A-BC2F-D473B3EABB88}" type="presOf" srcId="{19524A30-1997-4E05-8225-ADDFA265A936}" destId="{3BAE905C-360F-4AE5-BE54-ABC17DEDE469}" srcOrd="0" destOrd="0" presId="urn:microsoft.com/office/officeart/2008/layout/LinedList"/>
    <dgm:cxn modelId="{478E2FB4-5F68-404B-B248-C6DC48D12E39}" type="presParOf" srcId="{518AFC02-B698-4050-A98C-B9CD86201CF1}" destId="{2FA1506A-11FB-4521-82C4-1A80EC2F9DEC}" srcOrd="0" destOrd="0" presId="urn:microsoft.com/office/officeart/2008/layout/LinedList"/>
    <dgm:cxn modelId="{EBBAA6F5-389C-42AD-AA35-830CA082EE1B}" type="presParOf" srcId="{518AFC02-B698-4050-A98C-B9CD86201CF1}" destId="{31455353-A44B-47F0-88AC-1853AF54F891}" srcOrd="1" destOrd="0" presId="urn:microsoft.com/office/officeart/2008/layout/LinedList"/>
    <dgm:cxn modelId="{C5FCD381-E936-43A2-B539-E2AB4307A4F5}" type="presParOf" srcId="{31455353-A44B-47F0-88AC-1853AF54F891}" destId="{DD1DC786-F69C-4A70-81C7-8DFF590C2204}" srcOrd="0" destOrd="0" presId="urn:microsoft.com/office/officeart/2008/layout/LinedList"/>
    <dgm:cxn modelId="{885E3F86-CE48-4124-88A2-D4AC90D5B4DF}" type="presParOf" srcId="{31455353-A44B-47F0-88AC-1853AF54F891}" destId="{A8634AC5-CDEC-418A-ADB7-6A9F98B81438}" srcOrd="1" destOrd="0" presId="urn:microsoft.com/office/officeart/2008/layout/LinedList"/>
    <dgm:cxn modelId="{F0B29CB0-0E88-45C6-9627-E994A56819C2}" type="presParOf" srcId="{518AFC02-B698-4050-A98C-B9CD86201CF1}" destId="{9236DB2E-0833-4074-A91C-6A0AF7B299A4}" srcOrd="2" destOrd="0" presId="urn:microsoft.com/office/officeart/2008/layout/LinedList"/>
    <dgm:cxn modelId="{CE8709DE-F459-4E9F-BC0D-6A0172FFBE32}" type="presParOf" srcId="{518AFC02-B698-4050-A98C-B9CD86201CF1}" destId="{B4B26ADB-EE9E-4D8E-AC6B-5FA2BD87B9FD}" srcOrd="3" destOrd="0" presId="urn:microsoft.com/office/officeart/2008/layout/LinedList"/>
    <dgm:cxn modelId="{85EB7C5A-E172-48FD-BA95-00D7D09F2086}" type="presParOf" srcId="{B4B26ADB-EE9E-4D8E-AC6B-5FA2BD87B9FD}" destId="{BF6F6CDA-B0AC-4DCA-9F05-D2C88A772EA5}" srcOrd="0" destOrd="0" presId="urn:microsoft.com/office/officeart/2008/layout/LinedList"/>
    <dgm:cxn modelId="{92430A4E-931C-42A6-BB23-DA285495BD20}" type="presParOf" srcId="{B4B26ADB-EE9E-4D8E-AC6B-5FA2BD87B9FD}" destId="{98216C82-6950-417F-B6CD-8262381EBBB0}" srcOrd="1" destOrd="0" presId="urn:microsoft.com/office/officeart/2008/layout/LinedList"/>
    <dgm:cxn modelId="{DFA7EC18-1A2A-4A12-A379-28A5B16F0EA5}" type="presParOf" srcId="{518AFC02-B698-4050-A98C-B9CD86201CF1}" destId="{F59B1E89-1654-4078-B716-02EB9DAF9889}" srcOrd="4" destOrd="0" presId="urn:microsoft.com/office/officeart/2008/layout/LinedList"/>
    <dgm:cxn modelId="{DA284F5D-66E8-4615-B1A1-92CFFE145CD1}" type="presParOf" srcId="{518AFC02-B698-4050-A98C-B9CD86201CF1}" destId="{C4CACB3E-714E-4AB2-A78B-CD8B4BE3C07A}" srcOrd="5" destOrd="0" presId="urn:microsoft.com/office/officeart/2008/layout/LinedList"/>
    <dgm:cxn modelId="{0B0157BD-35B2-4AF8-972E-1D2FC6529564}" type="presParOf" srcId="{C4CACB3E-714E-4AB2-A78B-CD8B4BE3C07A}" destId="{3BAE905C-360F-4AE5-BE54-ABC17DEDE469}" srcOrd="0" destOrd="0" presId="urn:microsoft.com/office/officeart/2008/layout/LinedList"/>
    <dgm:cxn modelId="{36EA9591-E697-4D44-BFFC-919433D617CF}" type="presParOf" srcId="{C4CACB3E-714E-4AB2-A78B-CD8B4BE3C07A}" destId="{2FBFEF8A-06C3-4A02-B1B2-82B0237D7D05}" srcOrd="1" destOrd="0" presId="urn:microsoft.com/office/officeart/2008/layout/LinedList"/>
    <dgm:cxn modelId="{A5D9878D-F411-482B-86A6-4BD5614A359D}" type="presParOf" srcId="{518AFC02-B698-4050-A98C-B9CD86201CF1}" destId="{B6AFB32C-9D16-4639-B8A4-E073F391053B}" srcOrd="6" destOrd="0" presId="urn:microsoft.com/office/officeart/2008/layout/LinedList"/>
    <dgm:cxn modelId="{EA20981C-59A5-408D-8AF7-44EB412B3577}" type="presParOf" srcId="{518AFC02-B698-4050-A98C-B9CD86201CF1}" destId="{CAF15975-6537-428D-9757-C6AEBE7095BB}" srcOrd="7" destOrd="0" presId="urn:microsoft.com/office/officeart/2008/layout/LinedList"/>
    <dgm:cxn modelId="{5FF1760A-BD9B-4EEC-80E3-DD5CE98FFBFF}" type="presParOf" srcId="{CAF15975-6537-428D-9757-C6AEBE7095BB}" destId="{F58CB2BA-4569-4101-A7FA-B7E171205196}" srcOrd="0" destOrd="0" presId="urn:microsoft.com/office/officeart/2008/layout/LinedList"/>
    <dgm:cxn modelId="{C009B760-E421-42CA-8A0A-8EF7D79D5C52}" type="presParOf" srcId="{CAF15975-6537-428D-9757-C6AEBE7095BB}" destId="{6A89F03C-E8CD-45D7-BB25-74A23714F85C}" srcOrd="1" destOrd="0" presId="urn:microsoft.com/office/officeart/2008/layout/LinedList"/>
    <dgm:cxn modelId="{AB9D0381-59A3-4766-9B43-244EE909F0C2}" type="presParOf" srcId="{518AFC02-B698-4050-A98C-B9CD86201CF1}" destId="{A188B4EC-3BB5-4346-B3C9-0CF72A0EECD4}" srcOrd="8" destOrd="0" presId="urn:microsoft.com/office/officeart/2008/layout/LinedList"/>
    <dgm:cxn modelId="{BD7F2C18-AB22-4D51-AD1F-8AB6534D574B}" type="presParOf" srcId="{518AFC02-B698-4050-A98C-B9CD86201CF1}" destId="{D2FB76FD-6BEF-47B1-BA1C-23B76E174585}" srcOrd="9" destOrd="0" presId="urn:microsoft.com/office/officeart/2008/layout/LinedList"/>
    <dgm:cxn modelId="{68D333A4-09C3-46F1-A3D2-FF8B5CE473B9}" type="presParOf" srcId="{D2FB76FD-6BEF-47B1-BA1C-23B76E174585}" destId="{7B79C63B-6B2E-4C3E-9E46-CD94045C9ED6}" srcOrd="0" destOrd="0" presId="urn:microsoft.com/office/officeart/2008/layout/LinedList"/>
    <dgm:cxn modelId="{70195BA5-2A49-4E8C-BFA3-DA74F7313BEA}" type="presParOf" srcId="{D2FB76FD-6BEF-47B1-BA1C-23B76E174585}" destId="{21B112AB-FEE9-4589-BCAA-3D05CDD4BB80}" srcOrd="1" destOrd="0" presId="urn:microsoft.com/office/officeart/2008/layout/LinedList"/>
    <dgm:cxn modelId="{B1E909AE-62BF-42A5-A659-805B7BD891CD}" type="presParOf" srcId="{518AFC02-B698-4050-A98C-B9CD86201CF1}" destId="{B9E97117-BCA6-44C8-8FDC-9FCA03DEFE4B}" srcOrd="10" destOrd="0" presId="urn:microsoft.com/office/officeart/2008/layout/LinedList"/>
    <dgm:cxn modelId="{6F7DDA79-FD46-400E-A802-BE0007B7F230}" type="presParOf" srcId="{518AFC02-B698-4050-A98C-B9CD86201CF1}" destId="{F52F5912-964A-4703-8D47-BA465BFDB142}" srcOrd="11" destOrd="0" presId="urn:microsoft.com/office/officeart/2008/layout/LinedList"/>
    <dgm:cxn modelId="{FADB4249-C5A5-4D30-BC2E-D83BF96BE349}" type="presParOf" srcId="{F52F5912-964A-4703-8D47-BA465BFDB142}" destId="{046F60E5-BA4E-438F-BD59-09075E777B92}" srcOrd="0" destOrd="0" presId="urn:microsoft.com/office/officeart/2008/layout/LinedList"/>
    <dgm:cxn modelId="{2DE6CE62-096C-401D-8EA1-F60956802D1F}" type="presParOf" srcId="{F52F5912-964A-4703-8D47-BA465BFDB142}" destId="{BD029230-DAC6-4CE4-AA4E-C99C720F0886}"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1514BAF-7D48-4CEB-AE99-293F4F3E1CCC}"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F3A6EDD0-5F68-42E8-B87B-524A7D3FAFCD}">
      <dgm:prSet/>
      <dgm:spPr/>
      <dgm:t>
        <a:bodyPr/>
        <a:lstStyle/>
        <a:p>
          <a:r>
            <a:rPr lang="cs-CZ" u="sng" baseline="0"/>
            <a:t>přídavné jméno tvrdé, píšeme je s malým písmenem:</a:t>
          </a:r>
          <a:r>
            <a:rPr lang="cs-CZ" b="1" baseline="0"/>
            <a:t> </a:t>
          </a:r>
          <a:endParaRPr lang="cs-CZ" baseline="0"/>
        </a:p>
      </dgm:t>
    </dgm:pt>
    <dgm:pt modelId="{48B91CF0-9058-4CC4-8859-537BA09891CF}" type="parTrans" cxnId="{63E8490A-6878-405D-97F2-18D3152A2DAD}">
      <dgm:prSet/>
      <dgm:spPr/>
      <dgm:t>
        <a:bodyPr/>
        <a:lstStyle/>
        <a:p>
          <a:endParaRPr lang="en-US"/>
        </a:p>
      </dgm:t>
    </dgm:pt>
    <dgm:pt modelId="{62D9F3F2-A3CC-4048-90AC-38C5F2D89E55}" type="sibTrans" cxnId="{63E8490A-6878-405D-97F2-18D3152A2DAD}">
      <dgm:prSet/>
      <dgm:spPr/>
      <dgm:t>
        <a:bodyPr/>
        <a:lstStyle/>
        <a:p>
          <a:endParaRPr lang="en-US"/>
        </a:p>
      </dgm:t>
    </dgm:pt>
    <dgm:pt modelId="{5DDC6FFC-CF80-4987-9D6F-17A70C632FF6}">
      <dgm:prSet/>
      <dgm:spPr/>
      <dgm:t>
        <a:bodyPr/>
        <a:lstStyle/>
        <a:p>
          <a:r>
            <a:rPr lang="cs-CZ" b="1" baseline="0"/>
            <a:t>Martin  → Martinův sešit</a:t>
          </a:r>
          <a:endParaRPr lang="en-US"/>
        </a:p>
      </dgm:t>
    </dgm:pt>
    <dgm:pt modelId="{30D5FD10-1F16-4B72-9C2C-4B3F38191CB7}" type="parTrans" cxnId="{E43B24A2-F13C-4599-9F52-3A25F4008878}">
      <dgm:prSet/>
      <dgm:spPr/>
      <dgm:t>
        <a:bodyPr/>
        <a:lstStyle/>
        <a:p>
          <a:endParaRPr lang="en-US"/>
        </a:p>
      </dgm:t>
    </dgm:pt>
    <dgm:pt modelId="{09FC56C6-2727-4CD8-90CA-61A9AC2DE85D}" type="sibTrans" cxnId="{E43B24A2-F13C-4599-9F52-3A25F4008878}">
      <dgm:prSet/>
      <dgm:spPr/>
      <dgm:t>
        <a:bodyPr/>
        <a:lstStyle/>
        <a:p>
          <a:endParaRPr lang="en-US"/>
        </a:p>
      </dgm:t>
    </dgm:pt>
    <dgm:pt modelId="{3C4E679B-D540-4902-9997-DCA7B4AF6C19}">
      <dgm:prSet/>
      <dgm:spPr/>
      <dgm:t>
        <a:bodyPr/>
        <a:lstStyle/>
        <a:p>
          <a:r>
            <a:rPr lang="cs-CZ" b="1" baseline="0"/>
            <a:t>→ martinské koláče</a:t>
          </a:r>
          <a:endParaRPr lang="en-US"/>
        </a:p>
      </dgm:t>
    </dgm:pt>
    <dgm:pt modelId="{1319F5A9-1F29-4519-9C98-9C2C95AC1B2A}" type="parTrans" cxnId="{DC6D95DC-E780-47FA-B7B9-4BC661A14A69}">
      <dgm:prSet/>
      <dgm:spPr/>
      <dgm:t>
        <a:bodyPr/>
        <a:lstStyle/>
        <a:p>
          <a:endParaRPr lang="en-US"/>
        </a:p>
      </dgm:t>
    </dgm:pt>
    <dgm:pt modelId="{3A88127D-F2DD-4B62-BFE2-734593FCFCE6}" type="sibTrans" cxnId="{DC6D95DC-E780-47FA-B7B9-4BC661A14A69}">
      <dgm:prSet/>
      <dgm:spPr/>
      <dgm:t>
        <a:bodyPr/>
        <a:lstStyle/>
        <a:p>
          <a:endParaRPr lang="en-US"/>
        </a:p>
      </dgm:t>
    </dgm:pt>
    <dgm:pt modelId="{712DB206-8B65-4A95-8E8B-4A61827D6B97}">
      <dgm:prSet/>
      <dgm:spPr/>
      <dgm:t>
        <a:bodyPr/>
        <a:lstStyle/>
        <a:p>
          <a:r>
            <a:rPr lang="cs-CZ" b="1" baseline="0"/>
            <a:t>Pepek   → Pepkovy boty	</a:t>
          </a:r>
          <a:endParaRPr lang="en-US"/>
        </a:p>
      </dgm:t>
    </dgm:pt>
    <dgm:pt modelId="{BD9B53C2-F527-4BBE-9D34-CBCBF9836780}" type="parTrans" cxnId="{F80E5337-21BD-425C-AF55-C98657A4C64D}">
      <dgm:prSet/>
      <dgm:spPr/>
      <dgm:t>
        <a:bodyPr/>
        <a:lstStyle/>
        <a:p>
          <a:endParaRPr lang="en-US"/>
        </a:p>
      </dgm:t>
    </dgm:pt>
    <dgm:pt modelId="{EC711F4B-60C7-4257-B76D-656CB4CDF17C}" type="sibTrans" cxnId="{F80E5337-21BD-425C-AF55-C98657A4C64D}">
      <dgm:prSet/>
      <dgm:spPr/>
      <dgm:t>
        <a:bodyPr/>
        <a:lstStyle/>
        <a:p>
          <a:endParaRPr lang="en-US"/>
        </a:p>
      </dgm:t>
    </dgm:pt>
    <dgm:pt modelId="{683B7DF2-9F27-49F2-9768-8D4D14920468}">
      <dgm:prSet/>
      <dgm:spPr/>
      <dgm:t>
        <a:bodyPr/>
        <a:lstStyle/>
        <a:p>
          <a:r>
            <a:rPr lang="cs-CZ" b="1" baseline="0"/>
            <a:t>→ pepkovské chování</a:t>
          </a:r>
          <a:endParaRPr lang="en-US"/>
        </a:p>
      </dgm:t>
    </dgm:pt>
    <dgm:pt modelId="{8AC361EE-5891-4FB4-8ACF-8C0151D6CD0F}" type="parTrans" cxnId="{C5E1D966-23F0-4331-AC5E-147605B46C6E}">
      <dgm:prSet/>
      <dgm:spPr/>
      <dgm:t>
        <a:bodyPr/>
        <a:lstStyle/>
        <a:p>
          <a:endParaRPr lang="en-US"/>
        </a:p>
      </dgm:t>
    </dgm:pt>
    <dgm:pt modelId="{C4D5E99F-F6B9-4B3C-B2F9-8EAE5857D617}" type="sibTrans" cxnId="{C5E1D966-23F0-4331-AC5E-147605B46C6E}">
      <dgm:prSet/>
      <dgm:spPr/>
      <dgm:t>
        <a:bodyPr/>
        <a:lstStyle/>
        <a:p>
          <a:endParaRPr lang="en-US"/>
        </a:p>
      </dgm:t>
    </dgm:pt>
    <dgm:pt modelId="{D4B511D1-EEDE-408D-A698-3951D11B825B}" type="pres">
      <dgm:prSet presAssocID="{01514BAF-7D48-4CEB-AE99-293F4F3E1CCC}" presName="vert0" presStyleCnt="0">
        <dgm:presLayoutVars>
          <dgm:dir/>
          <dgm:animOne val="branch"/>
          <dgm:animLvl val="lvl"/>
        </dgm:presLayoutVars>
      </dgm:prSet>
      <dgm:spPr/>
    </dgm:pt>
    <dgm:pt modelId="{812BCA9C-D045-4F6A-A75C-73638AB5C6CC}" type="pres">
      <dgm:prSet presAssocID="{F3A6EDD0-5F68-42E8-B87B-524A7D3FAFCD}" presName="thickLine" presStyleLbl="alignNode1" presStyleIdx="0" presStyleCnt="5"/>
      <dgm:spPr/>
    </dgm:pt>
    <dgm:pt modelId="{CA094FB8-E5AA-4544-972D-E0B05C2E74F0}" type="pres">
      <dgm:prSet presAssocID="{F3A6EDD0-5F68-42E8-B87B-524A7D3FAFCD}" presName="horz1" presStyleCnt="0"/>
      <dgm:spPr/>
    </dgm:pt>
    <dgm:pt modelId="{5E09B2C1-5349-437A-A614-A4DB086F2346}" type="pres">
      <dgm:prSet presAssocID="{F3A6EDD0-5F68-42E8-B87B-524A7D3FAFCD}" presName="tx1" presStyleLbl="revTx" presStyleIdx="0" presStyleCnt="5"/>
      <dgm:spPr/>
    </dgm:pt>
    <dgm:pt modelId="{EC6A6724-D7C7-4DB1-B3A2-79EE26578D99}" type="pres">
      <dgm:prSet presAssocID="{F3A6EDD0-5F68-42E8-B87B-524A7D3FAFCD}" presName="vert1" presStyleCnt="0"/>
      <dgm:spPr/>
    </dgm:pt>
    <dgm:pt modelId="{81BFAEC7-78A2-4498-9B61-F39284DCB3DF}" type="pres">
      <dgm:prSet presAssocID="{5DDC6FFC-CF80-4987-9D6F-17A70C632FF6}" presName="thickLine" presStyleLbl="alignNode1" presStyleIdx="1" presStyleCnt="5"/>
      <dgm:spPr/>
    </dgm:pt>
    <dgm:pt modelId="{3DB0925F-A0EA-4D6B-8317-0AA79E939AC8}" type="pres">
      <dgm:prSet presAssocID="{5DDC6FFC-CF80-4987-9D6F-17A70C632FF6}" presName="horz1" presStyleCnt="0"/>
      <dgm:spPr/>
    </dgm:pt>
    <dgm:pt modelId="{718D9E2F-DE8F-4D5B-B5B4-656167D48296}" type="pres">
      <dgm:prSet presAssocID="{5DDC6FFC-CF80-4987-9D6F-17A70C632FF6}" presName="tx1" presStyleLbl="revTx" presStyleIdx="1" presStyleCnt="5"/>
      <dgm:spPr/>
    </dgm:pt>
    <dgm:pt modelId="{6199BDBD-872D-48F2-8E47-7A058B9E6162}" type="pres">
      <dgm:prSet presAssocID="{5DDC6FFC-CF80-4987-9D6F-17A70C632FF6}" presName="vert1" presStyleCnt="0"/>
      <dgm:spPr/>
    </dgm:pt>
    <dgm:pt modelId="{D700266E-72C7-45F0-A5F1-88F0F0DBDD23}" type="pres">
      <dgm:prSet presAssocID="{3C4E679B-D540-4902-9997-DCA7B4AF6C19}" presName="thickLine" presStyleLbl="alignNode1" presStyleIdx="2" presStyleCnt="5"/>
      <dgm:spPr/>
    </dgm:pt>
    <dgm:pt modelId="{F90A3EED-51AE-4930-BCE2-D3FF3B791C97}" type="pres">
      <dgm:prSet presAssocID="{3C4E679B-D540-4902-9997-DCA7B4AF6C19}" presName="horz1" presStyleCnt="0"/>
      <dgm:spPr/>
    </dgm:pt>
    <dgm:pt modelId="{EAB80A08-2BB5-40D0-B37A-B36A403DBC26}" type="pres">
      <dgm:prSet presAssocID="{3C4E679B-D540-4902-9997-DCA7B4AF6C19}" presName="tx1" presStyleLbl="revTx" presStyleIdx="2" presStyleCnt="5"/>
      <dgm:spPr/>
    </dgm:pt>
    <dgm:pt modelId="{810C08B5-5BD3-4BEF-862A-790E75F23A17}" type="pres">
      <dgm:prSet presAssocID="{3C4E679B-D540-4902-9997-DCA7B4AF6C19}" presName="vert1" presStyleCnt="0"/>
      <dgm:spPr/>
    </dgm:pt>
    <dgm:pt modelId="{F41D009C-11C4-43DA-B6CD-78A7A757FC9E}" type="pres">
      <dgm:prSet presAssocID="{712DB206-8B65-4A95-8E8B-4A61827D6B97}" presName="thickLine" presStyleLbl="alignNode1" presStyleIdx="3" presStyleCnt="5"/>
      <dgm:spPr/>
    </dgm:pt>
    <dgm:pt modelId="{0A093A05-4335-4AD8-9932-3F887FFA0D54}" type="pres">
      <dgm:prSet presAssocID="{712DB206-8B65-4A95-8E8B-4A61827D6B97}" presName="horz1" presStyleCnt="0"/>
      <dgm:spPr/>
    </dgm:pt>
    <dgm:pt modelId="{13613F59-0B52-44DA-8C0E-EDE4F7D6A1A3}" type="pres">
      <dgm:prSet presAssocID="{712DB206-8B65-4A95-8E8B-4A61827D6B97}" presName="tx1" presStyleLbl="revTx" presStyleIdx="3" presStyleCnt="5"/>
      <dgm:spPr/>
    </dgm:pt>
    <dgm:pt modelId="{11BDA229-E242-42DA-97B1-EFB495672707}" type="pres">
      <dgm:prSet presAssocID="{712DB206-8B65-4A95-8E8B-4A61827D6B97}" presName="vert1" presStyleCnt="0"/>
      <dgm:spPr/>
    </dgm:pt>
    <dgm:pt modelId="{06C2EF62-1758-4CBA-8968-FFA6FF0AA0CF}" type="pres">
      <dgm:prSet presAssocID="{683B7DF2-9F27-49F2-9768-8D4D14920468}" presName="thickLine" presStyleLbl="alignNode1" presStyleIdx="4" presStyleCnt="5"/>
      <dgm:spPr/>
    </dgm:pt>
    <dgm:pt modelId="{4401988A-2CDB-45D0-AB63-168AD5CC7F7C}" type="pres">
      <dgm:prSet presAssocID="{683B7DF2-9F27-49F2-9768-8D4D14920468}" presName="horz1" presStyleCnt="0"/>
      <dgm:spPr/>
    </dgm:pt>
    <dgm:pt modelId="{0A122C35-10FD-499C-9228-74CA40C522BB}" type="pres">
      <dgm:prSet presAssocID="{683B7DF2-9F27-49F2-9768-8D4D14920468}" presName="tx1" presStyleLbl="revTx" presStyleIdx="4" presStyleCnt="5"/>
      <dgm:spPr/>
    </dgm:pt>
    <dgm:pt modelId="{0F119C85-84F5-4C27-9FAF-AC19C77E215E}" type="pres">
      <dgm:prSet presAssocID="{683B7DF2-9F27-49F2-9768-8D4D14920468}" presName="vert1" presStyleCnt="0"/>
      <dgm:spPr/>
    </dgm:pt>
  </dgm:ptLst>
  <dgm:cxnLst>
    <dgm:cxn modelId="{48B53101-7624-41EA-834C-760177A93399}" type="presOf" srcId="{712DB206-8B65-4A95-8E8B-4A61827D6B97}" destId="{13613F59-0B52-44DA-8C0E-EDE4F7D6A1A3}" srcOrd="0" destOrd="0" presId="urn:microsoft.com/office/officeart/2008/layout/LinedList"/>
    <dgm:cxn modelId="{63E8490A-6878-405D-97F2-18D3152A2DAD}" srcId="{01514BAF-7D48-4CEB-AE99-293F4F3E1CCC}" destId="{F3A6EDD0-5F68-42E8-B87B-524A7D3FAFCD}" srcOrd="0" destOrd="0" parTransId="{48B91CF0-9058-4CC4-8859-537BA09891CF}" sibTransId="{62D9F3F2-A3CC-4048-90AC-38C5F2D89E55}"/>
    <dgm:cxn modelId="{F80E5337-21BD-425C-AF55-C98657A4C64D}" srcId="{01514BAF-7D48-4CEB-AE99-293F4F3E1CCC}" destId="{712DB206-8B65-4A95-8E8B-4A61827D6B97}" srcOrd="3" destOrd="0" parTransId="{BD9B53C2-F527-4BBE-9D34-CBCBF9836780}" sibTransId="{EC711F4B-60C7-4257-B76D-656CB4CDF17C}"/>
    <dgm:cxn modelId="{C5E1D966-23F0-4331-AC5E-147605B46C6E}" srcId="{01514BAF-7D48-4CEB-AE99-293F4F3E1CCC}" destId="{683B7DF2-9F27-49F2-9768-8D4D14920468}" srcOrd="4" destOrd="0" parTransId="{8AC361EE-5891-4FB4-8ACF-8C0151D6CD0F}" sibTransId="{C4D5E99F-F6B9-4B3C-B2F9-8EAE5857D617}"/>
    <dgm:cxn modelId="{1EB81667-146F-4EAC-8BCB-6F771AE806DD}" type="presOf" srcId="{F3A6EDD0-5F68-42E8-B87B-524A7D3FAFCD}" destId="{5E09B2C1-5349-437A-A614-A4DB086F2346}" srcOrd="0" destOrd="0" presId="urn:microsoft.com/office/officeart/2008/layout/LinedList"/>
    <dgm:cxn modelId="{0E464F6B-3820-40BC-BB9B-F1F08A99ECA9}" type="presOf" srcId="{683B7DF2-9F27-49F2-9768-8D4D14920468}" destId="{0A122C35-10FD-499C-9228-74CA40C522BB}" srcOrd="0" destOrd="0" presId="urn:microsoft.com/office/officeart/2008/layout/LinedList"/>
    <dgm:cxn modelId="{BDD9CA7E-EEBF-439E-9116-99682CD0C9A3}" type="presOf" srcId="{3C4E679B-D540-4902-9997-DCA7B4AF6C19}" destId="{EAB80A08-2BB5-40D0-B37A-B36A403DBC26}" srcOrd="0" destOrd="0" presId="urn:microsoft.com/office/officeart/2008/layout/LinedList"/>
    <dgm:cxn modelId="{E43B24A2-F13C-4599-9F52-3A25F4008878}" srcId="{01514BAF-7D48-4CEB-AE99-293F4F3E1CCC}" destId="{5DDC6FFC-CF80-4987-9D6F-17A70C632FF6}" srcOrd="1" destOrd="0" parTransId="{30D5FD10-1F16-4B72-9C2C-4B3F38191CB7}" sibTransId="{09FC56C6-2727-4CD8-90CA-61A9AC2DE85D}"/>
    <dgm:cxn modelId="{6A17B4A5-DAF3-473E-B0D4-4A0BB089F553}" type="presOf" srcId="{5DDC6FFC-CF80-4987-9D6F-17A70C632FF6}" destId="{718D9E2F-DE8F-4D5B-B5B4-656167D48296}" srcOrd="0" destOrd="0" presId="urn:microsoft.com/office/officeart/2008/layout/LinedList"/>
    <dgm:cxn modelId="{C240B0A7-C065-4388-A031-1A55299E15BE}" type="presOf" srcId="{01514BAF-7D48-4CEB-AE99-293F4F3E1CCC}" destId="{D4B511D1-EEDE-408D-A698-3951D11B825B}" srcOrd="0" destOrd="0" presId="urn:microsoft.com/office/officeart/2008/layout/LinedList"/>
    <dgm:cxn modelId="{DC6D95DC-E780-47FA-B7B9-4BC661A14A69}" srcId="{01514BAF-7D48-4CEB-AE99-293F4F3E1CCC}" destId="{3C4E679B-D540-4902-9997-DCA7B4AF6C19}" srcOrd="2" destOrd="0" parTransId="{1319F5A9-1F29-4519-9C98-9C2C95AC1B2A}" sibTransId="{3A88127D-F2DD-4B62-BFE2-734593FCFCE6}"/>
    <dgm:cxn modelId="{030BF74B-6D0A-4C11-8CFC-6786EF38EE9D}" type="presParOf" srcId="{D4B511D1-EEDE-408D-A698-3951D11B825B}" destId="{812BCA9C-D045-4F6A-A75C-73638AB5C6CC}" srcOrd="0" destOrd="0" presId="urn:microsoft.com/office/officeart/2008/layout/LinedList"/>
    <dgm:cxn modelId="{9ED3B2FA-A545-4C2E-A5AA-42E35EEBDB11}" type="presParOf" srcId="{D4B511D1-EEDE-408D-A698-3951D11B825B}" destId="{CA094FB8-E5AA-4544-972D-E0B05C2E74F0}" srcOrd="1" destOrd="0" presId="urn:microsoft.com/office/officeart/2008/layout/LinedList"/>
    <dgm:cxn modelId="{CCCC3F0F-DD2B-434C-BB9D-18D659F67973}" type="presParOf" srcId="{CA094FB8-E5AA-4544-972D-E0B05C2E74F0}" destId="{5E09B2C1-5349-437A-A614-A4DB086F2346}" srcOrd="0" destOrd="0" presId="urn:microsoft.com/office/officeart/2008/layout/LinedList"/>
    <dgm:cxn modelId="{564A2829-F180-4308-839A-CBE5C9A30744}" type="presParOf" srcId="{CA094FB8-E5AA-4544-972D-E0B05C2E74F0}" destId="{EC6A6724-D7C7-4DB1-B3A2-79EE26578D99}" srcOrd="1" destOrd="0" presId="urn:microsoft.com/office/officeart/2008/layout/LinedList"/>
    <dgm:cxn modelId="{C81653D3-FFD0-467B-96A4-53C02B42BD7A}" type="presParOf" srcId="{D4B511D1-EEDE-408D-A698-3951D11B825B}" destId="{81BFAEC7-78A2-4498-9B61-F39284DCB3DF}" srcOrd="2" destOrd="0" presId="urn:microsoft.com/office/officeart/2008/layout/LinedList"/>
    <dgm:cxn modelId="{CE78519B-736F-4CEB-BCA8-47881815365A}" type="presParOf" srcId="{D4B511D1-EEDE-408D-A698-3951D11B825B}" destId="{3DB0925F-A0EA-4D6B-8317-0AA79E939AC8}" srcOrd="3" destOrd="0" presId="urn:microsoft.com/office/officeart/2008/layout/LinedList"/>
    <dgm:cxn modelId="{02F08A82-C007-4603-AB4D-DDF45FFB8124}" type="presParOf" srcId="{3DB0925F-A0EA-4D6B-8317-0AA79E939AC8}" destId="{718D9E2F-DE8F-4D5B-B5B4-656167D48296}" srcOrd="0" destOrd="0" presId="urn:microsoft.com/office/officeart/2008/layout/LinedList"/>
    <dgm:cxn modelId="{706D9C65-00CE-470D-BDA2-DA98C8082D7F}" type="presParOf" srcId="{3DB0925F-A0EA-4D6B-8317-0AA79E939AC8}" destId="{6199BDBD-872D-48F2-8E47-7A058B9E6162}" srcOrd="1" destOrd="0" presId="urn:microsoft.com/office/officeart/2008/layout/LinedList"/>
    <dgm:cxn modelId="{DCDDB794-3B77-4BDE-9DA2-B0F1C94F3AF8}" type="presParOf" srcId="{D4B511D1-EEDE-408D-A698-3951D11B825B}" destId="{D700266E-72C7-45F0-A5F1-88F0F0DBDD23}" srcOrd="4" destOrd="0" presId="urn:microsoft.com/office/officeart/2008/layout/LinedList"/>
    <dgm:cxn modelId="{9505B7FF-2D4F-4298-B718-E08570926CEF}" type="presParOf" srcId="{D4B511D1-EEDE-408D-A698-3951D11B825B}" destId="{F90A3EED-51AE-4930-BCE2-D3FF3B791C97}" srcOrd="5" destOrd="0" presId="urn:microsoft.com/office/officeart/2008/layout/LinedList"/>
    <dgm:cxn modelId="{3547588D-F3C0-4C2F-ABA6-7A02A068062A}" type="presParOf" srcId="{F90A3EED-51AE-4930-BCE2-D3FF3B791C97}" destId="{EAB80A08-2BB5-40D0-B37A-B36A403DBC26}" srcOrd="0" destOrd="0" presId="urn:microsoft.com/office/officeart/2008/layout/LinedList"/>
    <dgm:cxn modelId="{6111D20B-207E-4935-9FC3-84FC7FB20EDA}" type="presParOf" srcId="{F90A3EED-51AE-4930-BCE2-D3FF3B791C97}" destId="{810C08B5-5BD3-4BEF-862A-790E75F23A17}" srcOrd="1" destOrd="0" presId="urn:microsoft.com/office/officeart/2008/layout/LinedList"/>
    <dgm:cxn modelId="{B13FB1FB-D7E6-4126-9172-28F4B707D92B}" type="presParOf" srcId="{D4B511D1-EEDE-408D-A698-3951D11B825B}" destId="{F41D009C-11C4-43DA-B6CD-78A7A757FC9E}" srcOrd="6" destOrd="0" presId="urn:microsoft.com/office/officeart/2008/layout/LinedList"/>
    <dgm:cxn modelId="{9E481A08-BD09-4E4A-90D0-0F48321FBC05}" type="presParOf" srcId="{D4B511D1-EEDE-408D-A698-3951D11B825B}" destId="{0A093A05-4335-4AD8-9932-3F887FFA0D54}" srcOrd="7" destOrd="0" presId="urn:microsoft.com/office/officeart/2008/layout/LinedList"/>
    <dgm:cxn modelId="{896356C1-EF7D-4713-8D14-D7C9722D5F72}" type="presParOf" srcId="{0A093A05-4335-4AD8-9932-3F887FFA0D54}" destId="{13613F59-0B52-44DA-8C0E-EDE4F7D6A1A3}" srcOrd="0" destOrd="0" presId="urn:microsoft.com/office/officeart/2008/layout/LinedList"/>
    <dgm:cxn modelId="{C165E2D1-B60F-4D26-A067-90D17CEF64D9}" type="presParOf" srcId="{0A093A05-4335-4AD8-9932-3F887FFA0D54}" destId="{11BDA229-E242-42DA-97B1-EFB495672707}" srcOrd="1" destOrd="0" presId="urn:microsoft.com/office/officeart/2008/layout/LinedList"/>
    <dgm:cxn modelId="{980F6ADF-DDA3-42DC-9734-1F36365E1639}" type="presParOf" srcId="{D4B511D1-EEDE-408D-A698-3951D11B825B}" destId="{06C2EF62-1758-4CBA-8968-FFA6FF0AA0CF}" srcOrd="8" destOrd="0" presId="urn:microsoft.com/office/officeart/2008/layout/LinedList"/>
    <dgm:cxn modelId="{A6F7941C-EBBE-47A0-AB97-256B52E5F222}" type="presParOf" srcId="{D4B511D1-EEDE-408D-A698-3951D11B825B}" destId="{4401988A-2CDB-45D0-AB63-168AD5CC7F7C}" srcOrd="9" destOrd="0" presId="urn:microsoft.com/office/officeart/2008/layout/LinedList"/>
    <dgm:cxn modelId="{EBC48DBE-29A3-4C55-BFB8-F900488C2B0F}" type="presParOf" srcId="{4401988A-2CDB-45D0-AB63-168AD5CC7F7C}" destId="{0A122C35-10FD-499C-9228-74CA40C522BB}" srcOrd="0" destOrd="0" presId="urn:microsoft.com/office/officeart/2008/layout/LinedList"/>
    <dgm:cxn modelId="{1ED10BE6-C053-4C2F-B90C-36D0A77D3CA2}" type="presParOf" srcId="{4401988A-2CDB-45D0-AB63-168AD5CC7F7C}" destId="{0F119C85-84F5-4C27-9FAF-AC19C77E215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A0A54B0-2A2B-4693-8520-5CA62C166913}" type="doc">
      <dgm:prSet loTypeId="urn:microsoft.com/office/officeart/2008/layout/LinedList" loCatId="list" qsTypeId="urn:microsoft.com/office/officeart/2005/8/quickstyle/simple2" qsCatId="simple" csTypeId="urn:microsoft.com/office/officeart/2005/8/colors/accent2_2" csCatId="accent2" phldr="1"/>
      <dgm:spPr/>
      <dgm:t>
        <a:bodyPr/>
        <a:lstStyle/>
        <a:p>
          <a:endParaRPr lang="en-US"/>
        </a:p>
      </dgm:t>
    </dgm:pt>
    <dgm:pt modelId="{098CC963-E7D8-4A07-B73C-C445B7EC01B1}">
      <dgm:prSet/>
      <dgm:spPr/>
      <dgm:t>
        <a:bodyPr/>
        <a:lstStyle/>
        <a:p>
          <a:r>
            <a:rPr lang="cs-CZ"/>
            <a:t>Jirka -_____________________	</a:t>
          </a:r>
          <a:endParaRPr lang="en-US"/>
        </a:p>
      </dgm:t>
    </dgm:pt>
    <dgm:pt modelId="{886B715A-06D3-4694-8BD6-EB0AAF652A45}" type="parTrans" cxnId="{9142B494-9A5E-4666-9759-8A618920E675}">
      <dgm:prSet/>
      <dgm:spPr/>
      <dgm:t>
        <a:bodyPr/>
        <a:lstStyle/>
        <a:p>
          <a:endParaRPr lang="en-US"/>
        </a:p>
      </dgm:t>
    </dgm:pt>
    <dgm:pt modelId="{762B5117-BD8D-42ED-BE96-1963CE7ECF3E}" type="sibTrans" cxnId="{9142B494-9A5E-4666-9759-8A618920E675}">
      <dgm:prSet/>
      <dgm:spPr/>
      <dgm:t>
        <a:bodyPr/>
        <a:lstStyle/>
        <a:p>
          <a:endParaRPr lang="en-US"/>
        </a:p>
      </dgm:t>
    </dgm:pt>
    <dgm:pt modelId="{99ACEE3B-58C9-4720-A924-E758E418481C}">
      <dgm:prSet/>
      <dgm:spPr/>
      <dgm:t>
        <a:bodyPr/>
        <a:lstStyle/>
        <a:p>
          <a:r>
            <a:rPr lang="cs-CZ"/>
            <a:t>kamarád -______________________</a:t>
          </a:r>
          <a:endParaRPr lang="en-US"/>
        </a:p>
      </dgm:t>
    </dgm:pt>
    <dgm:pt modelId="{03E1E3EF-28F0-42AA-8D63-41F7D7CA4050}" type="parTrans" cxnId="{DD926CB2-5E1F-4EE5-94CC-93CFB0C35E8F}">
      <dgm:prSet/>
      <dgm:spPr/>
      <dgm:t>
        <a:bodyPr/>
        <a:lstStyle/>
        <a:p>
          <a:endParaRPr lang="en-US"/>
        </a:p>
      </dgm:t>
    </dgm:pt>
    <dgm:pt modelId="{659266AE-B2B8-4647-B3B1-2A12E24D6F3A}" type="sibTrans" cxnId="{DD926CB2-5E1F-4EE5-94CC-93CFB0C35E8F}">
      <dgm:prSet/>
      <dgm:spPr/>
      <dgm:t>
        <a:bodyPr/>
        <a:lstStyle/>
        <a:p>
          <a:endParaRPr lang="en-US"/>
        </a:p>
      </dgm:t>
    </dgm:pt>
    <dgm:pt modelId="{B07CAB0F-433D-4F33-B4C3-8BC707ED7827}">
      <dgm:prSet/>
      <dgm:spPr/>
      <dgm:t>
        <a:bodyPr/>
        <a:lstStyle/>
        <a:p>
          <a:r>
            <a:rPr lang="cs-CZ"/>
            <a:t>Zbyněk - __________________	</a:t>
          </a:r>
          <a:endParaRPr lang="en-US"/>
        </a:p>
      </dgm:t>
    </dgm:pt>
    <dgm:pt modelId="{E0529459-DD5A-428C-AFA6-B9C38D17461F}" type="parTrans" cxnId="{5CC312D2-2133-4CEC-952C-741C661C6748}">
      <dgm:prSet/>
      <dgm:spPr/>
      <dgm:t>
        <a:bodyPr/>
        <a:lstStyle/>
        <a:p>
          <a:endParaRPr lang="en-US"/>
        </a:p>
      </dgm:t>
    </dgm:pt>
    <dgm:pt modelId="{34228DC9-BA6A-4458-BA79-12847FDB9400}" type="sibTrans" cxnId="{5CC312D2-2133-4CEC-952C-741C661C6748}">
      <dgm:prSet/>
      <dgm:spPr/>
      <dgm:t>
        <a:bodyPr/>
        <a:lstStyle/>
        <a:p>
          <a:endParaRPr lang="en-US"/>
        </a:p>
      </dgm:t>
    </dgm:pt>
    <dgm:pt modelId="{3F921489-1C0E-4F75-80AD-CF0562C587DF}">
      <dgm:prSet/>
      <dgm:spPr/>
      <dgm:t>
        <a:bodyPr/>
        <a:lstStyle/>
        <a:p>
          <a:r>
            <a:rPr lang="cs-CZ"/>
            <a:t>pokladník - ____________________</a:t>
          </a:r>
          <a:endParaRPr lang="en-US"/>
        </a:p>
      </dgm:t>
    </dgm:pt>
    <dgm:pt modelId="{45055C79-09D4-4FA5-9A81-A7132C9D1D9E}" type="parTrans" cxnId="{518D20D5-A058-48AF-8BEA-1A53166FFA6D}">
      <dgm:prSet/>
      <dgm:spPr/>
      <dgm:t>
        <a:bodyPr/>
        <a:lstStyle/>
        <a:p>
          <a:endParaRPr lang="en-US"/>
        </a:p>
      </dgm:t>
    </dgm:pt>
    <dgm:pt modelId="{CE5FA565-3AAA-4B55-97A3-1E335182A04A}" type="sibTrans" cxnId="{518D20D5-A058-48AF-8BEA-1A53166FFA6D}">
      <dgm:prSet/>
      <dgm:spPr/>
      <dgm:t>
        <a:bodyPr/>
        <a:lstStyle/>
        <a:p>
          <a:endParaRPr lang="en-US"/>
        </a:p>
      </dgm:t>
    </dgm:pt>
    <dgm:pt modelId="{D2BF1E92-D471-48D3-83C3-B500165A3B06}">
      <dgm:prSet/>
      <dgm:spPr/>
      <dgm:t>
        <a:bodyPr/>
        <a:lstStyle/>
        <a:p>
          <a:r>
            <a:rPr lang="cs-CZ"/>
            <a:t>sportovec - ________________	</a:t>
          </a:r>
          <a:endParaRPr lang="en-US"/>
        </a:p>
      </dgm:t>
    </dgm:pt>
    <dgm:pt modelId="{3E43EEEE-1E67-462B-B9FD-454CBC396952}" type="parTrans" cxnId="{20A81D2F-B828-4F56-835D-D47ADA6DDBF0}">
      <dgm:prSet/>
      <dgm:spPr/>
      <dgm:t>
        <a:bodyPr/>
        <a:lstStyle/>
        <a:p>
          <a:endParaRPr lang="en-US"/>
        </a:p>
      </dgm:t>
    </dgm:pt>
    <dgm:pt modelId="{1D589EA0-9D72-439E-85A4-D42FE4220C3A}" type="sibTrans" cxnId="{20A81D2F-B828-4F56-835D-D47ADA6DDBF0}">
      <dgm:prSet/>
      <dgm:spPr/>
      <dgm:t>
        <a:bodyPr/>
        <a:lstStyle/>
        <a:p>
          <a:endParaRPr lang="en-US"/>
        </a:p>
      </dgm:t>
    </dgm:pt>
    <dgm:pt modelId="{020251E4-C27F-4037-A912-30026131032B}">
      <dgm:prSet/>
      <dgm:spPr/>
      <dgm:t>
        <a:bodyPr/>
        <a:lstStyle/>
        <a:p>
          <a:r>
            <a:rPr lang="cs-CZ"/>
            <a:t>Vochomůrka - __________________ </a:t>
          </a:r>
          <a:endParaRPr lang="en-US"/>
        </a:p>
      </dgm:t>
    </dgm:pt>
    <dgm:pt modelId="{827F2F59-FF11-4FD0-AD4E-11481F076193}" type="parTrans" cxnId="{4DC18A60-2DD2-4417-8899-516F90ACD4A3}">
      <dgm:prSet/>
      <dgm:spPr/>
      <dgm:t>
        <a:bodyPr/>
        <a:lstStyle/>
        <a:p>
          <a:endParaRPr lang="en-US"/>
        </a:p>
      </dgm:t>
    </dgm:pt>
    <dgm:pt modelId="{54AFF5A7-EFEB-42F0-B551-4904905FDEAE}" type="sibTrans" cxnId="{4DC18A60-2DD2-4417-8899-516F90ACD4A3}">
      <dgm:prSet/>
      <dgm:spPr/>
      <dgm:t>
        <a:bodyPr/>
        <a:lstStyle/>
        <a:p>
          <a:endParaRPr lang="en-US"/>
        </a:p>
      </dgm:t>
    </dgm:pt>
    <dgm:pt modelId="{85957B7B-45C2-44FE-8569-D40301C3DA83}">
      <dgm:prSet/>
      <dgm:spPr/>
      <dgm:t>
        <a:bodyPr/>
        <a:lstStyle/>
        <a:p>
          <a:r>
            <a:rPr lang="cs-CZ"/>
            <a:t>Mirka - ___________________	</a:t>
          </a:r>
          <a:endParaRPr lang="en-US"/>
        </a:p>
      </dgm:t>
    </dgm:pt>
    <dgm:pt modelId="{E33ECCF1-426A-4BB6-BB62-843323A36B9A}" type="parTrans" cxnId="{68A00287-9F56-4511-A337-C77ADA5A0E10}">
      <dgm:prSet/>
      <dgm:spPr/>
      <dgm:t>
        <a:bodyPr/>
        <a:lstStyle/>
        <a:p>
          <a:endParaRPr lang="en-US"/>
        </a:p>
      </dgm:t>
    </dgm:pt>
    <dgm:pt modelId="{B6A35C84-5410-49B6-ADA7-9AEAF7445AAE}" type="sibTrans" cxnId="{68A00287-9F56-4511-A337-C77ADA5A0E10}">
      <dgm:prSet/>
      <dgm:spPr/>
      <dgm:t>
        <a:bodyPr/>
        <a:lstStyle/>
        <a:p>
          <a:endParaRPr lang="en-US"/>
        </a:p>
      </dgm:t>
    </dgm:pt>
    <dgm:pt modelId="{2693E4AA-D680-4802-A8DA-DC31901282A5}">
      <dgm:prSet/>
      <dgm:spPr/>
      <dgm:t>
        <a:bodyPr/>
        <a:lstStyle/>
        <a:p>
          <a:r>
            <a:rPr lang="cs-CZ" dirty="0"/>
            <a:t>umělec - __________________	</a:t>
          </a:r>
        </a:p>
        <a:p>
          <a:endParaRPr lang="en-US" dirty="0"/>
        </a:p>
      </dgm:t>
    </dgm:pt>
    <dgm:pt modelId="{D025D8B6-6489-4A82-A516-307D16FA9D68}" type="parTrans" cxnId="{5C62CD39-EBF5-4C4F-B4B1-2BD519535978}">
      <dgm:prSet/>
      <dgm:spPr/>
      <dgm:t>
        <a:bodyPr/>
        <a:lstStyle/>
        <a:p>
          <a:endParaRPr lang="en-US"/>
        </a:p>
      </dgm:t>
    </dgm:pt>
    <dgm:pt modelId="{BB6C259D-33A2-4EA5-BBCC-67E20449E5AA}" type="sibTrans" cxnId="{5C62CD39-EBF5-4C4F-B4B1-2BD519535978}">
      <dgm:prSet/>
      <dgm:spPr/>
      <dgm:t>
        <a:bodyPr/>
        <a:lstStyle/>
        <a:p>
          <a:endParaRPr lang="en-US"/>
        </a:p>
      </dgm:t>
    </dgm:pt>
    <dgm:pt modelId="{DE125FD7-35B6-4213-B1C5-4D12DB2E958B}" type="pres">
      <dgm:prSet presAssocID="{EA0A54B0-2A2B-4693-8520-5CA62C166913}" presName="vert0" presStyleCnt="0">
        <dgm:presLayoutVars>
          <dgm:dir/>
          <dgm:animOne val="branch"/>
          <dgm:animLvl val="lvl"/>
        </dgm:presLayoutVars>
      </dgm:prSet>
      <dgm:spPr/>
    </dgm:pt>
    <dgm:pt modelId="{B56E156C-2DDF-45DC-9E1C-46F16C1B8138}" type="pres">
      <dgm:prSet presAssocID="{098CC963-E7D8-4A07-B73C-C445B7EC01B1}" presName="thickLine" presStyleLbl="alignNode1" presStyleIdx="0" presStyleCnt="8"/>
      <dgm:spPr/>
    </dgm:pt>
    <dgm:pt modelId="{0AB6BFD8-8A13-4B77-8099-E59E03191283}" type="pres">
      <dgm:prSet presAssocID="{098CC963-E7D8-4A07-B73C-C445B7EC01B1}" presName="horz1" presStyleCnt="0"/>
      <dgm:spPr/>
    </dgm:pt>
    <dgm:pt modelId="{1AD7FB1B-DF94-43DC-A70C-CD5E03258B94}" type="pres">
      <dgm:prSet presAssocID="{098CC963-E7D8-4A07-B73C-C445B7EC01B1}" presName="tx1" presStyleLbl="revTx" presStyleIdx="0" presStyleCnt="8"/>
      <dgm:spPr/>
    </dgm:pt>
    <dgm:pt modelId="{C515E37D-E1B2-4B1B-8D7D-865C200122DA}" type="pres">
      <dgm:prSet presAssocID="{098CC963-E7D8-4A07-B73C-C445B7EC01B1}" presName="vert1" presStyleCnt="0"/>
      <dgm:spPr/>
    </dgm:pt>
    <dgm:pt modelId="{74A6FF76-9F05-4F95-A491-0A8DE74D43BC}" type="pres">
      <dgm:prSet presAssocID="{99ACEE3B-58C9-4720-A924-E758E418481C}" presName="thickLine" presStyleLbl="alignNode1" presStyleIdx="1" presStyleCnt="8"/>
      <dgm:spPr/>
    </dgm:pt>
    <dgm:pt modelId="{1615301E-49A1-45E7-BA79-533DC347710F}" type="pres">
      <dgm:prSet presAssocID="{99ACEE3B-58C9-4720-A924-E758E418481C}" presName="horz1" presStyleCnt="0"/>
      <dgm:spPr/>
    </dgm:pt>
    <dgm:pt modelId="{6514198C-0776-45BC-B6C2-B15EAEF997C5}" type="pres">
      <dgm:prSet presAssocID="{99ACEE3B-58C9-4720-A924-E758E418481C}" presName="tx1" presStyleLbl="revTx" presStyleIdx="1" presStyleCnt="8"/>
      <dgm:spPr/>
    </dgm:pt>
    <dgm:pt modelId="{9AEC06A8-CA8C-40FD-8803-88085F4F9871}" type="pres">
      <dgm:prSet presAssocID="{99ACEE3B-58C9-4720-A924-E758E418481C}" presName="vert1" presStyleCnt="0"/>
      <dgm:spPr/>
    </dgm:pt>
    <dgm:pt modelId="{7A2B7EE3-F901-4E09-A509-64F264F4DDA0}" type="pres">
      <dgm:prSet presAssocID="{B07CAB0F-433D-4F33-B4C3-8BC707ED7827}" presName="thickLine" presStyleLbl="alignNode1" presStyleIdx="2" presStyleCnt="8"/>
      <dgm:spPr/>
    </dgm:pt>
    <dgm:pt modelId="{E9D1D4FE-86BA-4E34-AE1C-434BB7E36938}" type="pres">
      <dgm:prSet presAssocID="{B07CAB0F-433D-4F33-B4C3-8BC707ED7827}" presName="horz1" presStyleCnt="0"/>
      <dgm:spPr/>
    </dgm:pt>
    <dgm:pt modelId="{EB761BE1-0657-47DE-A57D-D6EA2B2EF916}" type="pres">
      <dgm:prSet presAssocID="{B07CAB0F-433D-4F33-B4C3-8BC707ED7827}" presName="tx1" presStyleLbl="revTx" presStyleIdx="2" presStyleCnt="8"/>
      <dgm:spPr/>
    </dgm:pt>
    <dgm:pt modelId="{25DE3F45-9F97-407D-8172-858B83ABC909}" type="pres">
      <dgm:prSet presAssocID="{B07CAB0F-433D-4F33-B4C3-8BC707ED7827}" presName="vert1" presStyleCnt="0"/>
      <dgm:spPr/>
    </dgm:pt>
    <dgm:pt modelId="{2C219866-51F8-42B5-8384-597711A636B2}" type="pres">
      <dgm:prSet presAssocID="{3F921489-1C0E-4F75-80AD-CF0562C587DF}" presName="thickLine" presStyleLbl="alignNode1" presStyleIdx="3" presStyleCnt="8"/>
      <dgm:spPr/>
    </dgm:pt>
    <dgm:pt modelId="{2EE8A2F7-999D-4334-B6A7-C0FFF8AA1ECA}" type="pres">
      <dgm:prSet presAssocID="{3F921489-1C0E-4F75-80AD-CF0562C587DF}" presName="horz1" presStyleCnt="0"/>
      <dgm:spPr/>
    </dgm:pt>
    <dgm:pt modelId="{8C04FEA5-DB92-4CDA-8D86-059DBCC5B2F4}" type="pres">
      <dgm:prSet presAssocID="{3F921489-1C0E-4F75-80AD-CF0562C587DF}" presName="tx1" presStyleLbl="revTx" presStyleIdx="3" presStyleCnt="8"/>
      <dgm:spPr/>
    </dgm:pt>
    <dgm:pt modelId="{99119E24-3A91-4262-9EAE-B527FF904F47}" type="pres">
      <dgm:prSet presAssocID="{3F921489-1C0E-4F75-80AD-CF0562C587DF}" presName="vert1" presStyleCnt="0"/>
      <dgm:spPr/>
    </dgm:pt>
    <dgm:pt modelId="{0DE8A989-F843-405E-A32B-4E7254AFBE89}" type="pres">
      <dgm:prSet presAssocID="{D2BF1E92-D471-48D3-83C3-B500165A3B06}" presName="thickLine" presStyleLbl="alignNode1" presStyleIdx="4" presStyleCnt="8"/>
      <dgm:spPr/>
    </dgm:pt>
    <dgm:pt modelId="{E150E45D-564E-4B7D-B855-4CF76617836A}" type="pres">
      <dgm:prSet presAssocID="{D2BF1E92-D471-48D3-83C3-B500165A3B06}" presName="horz1" presStyleCnt="0"/>
      <dgm:spPr/>
    </dgm:pt>
    <dgm:pt modelId="{0CD1072E-3DBF-4FED-A91C-162214698ACB}" type="pres">
      <dgm:prSet presAssocID="{D2BF1E92-D471-48D3-83C3-B500165A3B06}" presName="tx1" presStyleLbl="revTx" presStyleIdx="4" presStyleCnt="8"/>
      <dgm:spPr/>
    </dgm:pt>
    <dgm:pt modelId="{0475E82B-5C40-4785-A796-8185E2286E8F}" type="pres">
      <dgm:prSet presAssocID="{D2BF1E92-D471-48D3-83C3-B500165A3B06}" presName="vert1" presStyleCnt="0"/>
      <dgm:spPr/>
    </dgm:pt>
    <dgm:pt modelId="{17D68C5D-84A5-4BB0-B695-7C133D6EB86A}" type="pres">
      <dgm:prSet presAssocID="{020251E4-C27F-4037-A912-30026131032B}" presName="thickLine" presStyleLbl="alignNode1" presStyleIdx="5" presStyleCnt="8"/>
      <dgm:spPr/>
    </dgm:pt>
    <dgm:pt modelId="{C16BDB68-A550-450F-AC24-936E1D9C3B79}" type="pres">
      <dgm:prSet presAssocID="{020251E4-C27F-4037-A912-30026131032B}" presName="horz1" presStyleCnt="0"/>
      <dgm:spPr/>
    </dgm:pt>
    <dgm:pt modelId="{07D35521-2C8B-4E7C-92B9-48B10BA87554}" type="pres">
      <dgm:prSet presAssocID="{020251E4-C27F-4037-A912-30026131032B}" presName="tx1" presStyleLbl="revTx" presStyleIdx="5" presStyleCnt="8"/>
      <dgm:spPr/>
    </dgm:pt>
    <dgm:pt modelId="{F9FCB556-1E0B-42D4-A83E-CEBFA939D61E}" type="pres">
      <dgm:prSet presAssocID="{020251E4-C27F-4037-A912-30026131032B}" presName="vert1" presStyleCnt="0"/>
      <dgm:spPr/>
    </dgm:pt>
    <dgm:pt modelId="{7ED61578-3E87-48D6-A36B-5EA3D441E59A}" type="pres">
      <dgm:prSet presAssocID="{85957B7B-45C2-44FE-8569-D40301C3DA83}" presName="thickLine" presStyleLbl="alignNode1" presStyleIdx="6" presStyleCnt="8"/>
      <dgm:spPr/>
    </dgm:pt>
    <dgm:pt modelId="{1F284094-A436-47CB-B40C-AA9D942B99C7}" type="pres">
      <dgm:prSet presAssocID="{85957B7B-45C2-44FE-8569-D40301C3DA83}" presName="horz1" presStyleCnt="0"/>
      <dgm:spPr/>
    </dgm:pt>
    <dgm:pt modelId="{551858FB-8011-4389-A0AA-BC74DD8FB72A}" type="pres">
      <dgm:prSet presAssocID="{85957B7B-45C2-44FE-8569-D40301C3DA83}" presName="tx1" presStyleLbl="revTx" presStyleIdx="6" presStyleCnt="8"/>
      <dgm:spPr/>
    </dgm:pt>
    <dgm:pt modelId="{1AEBB661-213E-4C35-AAD8-0E2674B6020A}" type="pres">
      <dgm:prSet presAssocID="{85957B7B-45C2-44FE-8569-D40301C3DA83}" presName="vert1" presStyleCnt="0"/>
      <dgm:spPr/>
    </dgm:pt>
    <dgm:pt modelId="{2B39B844-3A43-4807-87A6-294145C8FF3A}" type="pres">
      <dgm:prSet presAssocID="{2693E4AA-D680-4802-A8DA-DC31901282A5}" presName="thickLine" presStyleLbl="alignNode1" presStyleIdx="7" presStyleCnt="8"/>
      <dgm:spPr/>
    </dgm:pt>
    <dgm:pt modelId="{667E47CE-28F9-447A-8893-4ABDCCD4679C}" type="pres">
      <dgm:prSet presAssocID="{2693E4AA-D680-4802-A8DA-DC31901282A5}" presName="horz1" presStyleCnt="0"/>
      <dgm:spPr/>
    </dgm:pt>
    <dgm:pt modelId="{EE13832D-3CF8-45C2-8D70-32D55EF20918}" type="pres">
      <dgm:prSet presAssocID="{2693E4AA-D680-4802-A8DA-DC31901282A5}" presName="tx1" presStyleLbl="revTx" presStyleIdx="7" presStyleCnt="8"/>
      <dgm:spPr/>
    </dgm:pt>
    <dgm:pt modelId="{6F578156-B639-4BB3-9A7A-31CC110E44A0}" type="pres">
      <dgm:prSet presAssocID="{2693E4AA-D680-4802-A8DA-DC31901282A5}" presName="vert1" presStyleCnt="0"/>
      <dgm:spPr/>
    </dgm:pt>
  </dgm:ptLst>
  <dgm:cxnLst>
    <dgm:cxn modelId="{76C2482B-D5DA-45B7-AC08-4B70D9A54C0B}" type="presOf" srcId="{85957B7B-45C2-44FE-8569-D40301C3DA83}" destId="{551858FB-8011-4389-A0AA-BC74DD8FB72A}" srcOrd="0" destOrd="0" presId="urn:microsoft.com/office/officeart/2008/layout/LinedList"/>
    <dgm:cxn modelId="{20A81D2F-B828-4F56-835D-D47ADA6DDBF0}" srcId="{EA0A54B0-2A2B-4693-8520-5CA62C166913}" destId="{D2BF1E92-D471-48D3-83C3-B500165A3B06}" srcOrd="4" destOrd="0" parTransId="{3E43EEEE-1E67-462B-B9FD-454CBC396952}" sibTransId="{1D589EA0-9D72-439E-85A4-D42FE4220C3A}"/>
    <dgm:cxn modelId="{5C62CD39-EBF5-4C4F-B4B1-2BD519535978}" srcId="{EA0A54B0-2A2B-4693-8520-5CA62C166913}" destId="{2693E4AA-D680-4802-A8DA-DC31901282A5}" srcOrd="7" destOrd="0" parTransId="{D025D8B6-6489-4A82-A516-307D16FA9D68}" sibTransId="{BB6C259D-33A2-4EA5-BBCC-67E20449E5AA}"/>
    <dgm:cxn modelId="{13F3705F-9D6B-40D9-92D6-0DB68AE5E045}" type="presOf" srcId="{99ACEE3B-58C9-4720-A924-E758E418481C}" destId="{6514198C-0776-45BC-B6C2-B15EAEF997C5}" srcOrd="0" destOrd="0" presId="urn:microsoft.com/office/officeart/2008/layout/LinedList"/>
    <dgm:cxn modelId="{4DC18A60-2DD2-4417-8899-516F90ACD4A3}" srcId="{EA0A54B0-2A2B-4693-8520-5CA62C166913}" destId="{020251E4-C27F-4037-A912-30026131032B}" srcOrd="5" destOrd="0" parTransId="{827F2F59-FF11-4FD0-AD4E-11481F076193}" sibTransId="{54AFF5A7-EFEB-42F0-B551-4904905FDEAE}"/>
    <dgm:cxn modelId="{D2E31F6B-5CE5-4D22-92C1-CC0FF8C2699E}" type="presOf" srcId="{098CC963-E7D8-4A07-B73C-C445B7EC01B1}" destId="{1AD7FB1B-DF94-43DC-A70C-CD5E03258B94}" srcOrd="0" destOrd="0" presId="urn:microsoft.com/office/officeart/2008/layout/LinedList"/>
    <dgm:cxn modelId="{11F38F7C-B051-4B97-99D0-D81A37C3D382}" type="presOf" srcId="{2693E4AA-D680-4802-A8DA-DC31901282A5}" destId="{EE13832D-3CF8-45C2-8D70-32D55EF20918}" srcOrd="0" destOrd="0" presId="urn:microsoft.com/office/officeart/2008/layout/LinedList"/>
    <dgm:cxn modelId="{68A00287-9F56-4511-A337-C77ADA5A0E10}" srcId="{EA0A54B0-2A2B-4693-8520-5CA62C166913}" destId="{85957B7B-45C2-44FE-8569-D40301C3DA83}" srcOrd="6" destOrd="0" parTransId="{E33ECCF1-426A-4BB6-BB62-843323A36B9A}" sibTransId="{B6A35C84-5410-49B6-ADA7-9AEAF7445AAE}"/>
    <dgm:cxn modelId="{A1ECB38E-CE9D-4C16-82DF-7D5D4E8598C7}" type="presOf" srcId="{020251E4-C27F-4037-A912-30026131032B}" destId="{07D35521-2C8B-4E7C-92B9-48B10BA87554}" srcOrd="0" destOrd="0" presId="urn:microsoft.com/office/officeart/2008/layout/LinedList"/>
    <dgm:cxn modelId="{9142B494-9A5E-4666-9759-8A618920E675}" srcId="{EA0A54B0-2A2B-4693-8520-5CA62C166913}" destId="{098CC963-E7D8-4A07-B73C-C445B7EC01B1}" srcOrd="0" destOrd="0" parTransId="{886B715A-06D3-4694-8BD6-EB0AAF652A45}" sibTransId="{762B5117-BD8D-42ED-BE96-1963CE7ECF3E}"/>
    <dgm:cxn modelId="{E07752A1-C8A5-4649-8774-4E92EF740D68}" type="presOf" srcId="{EA0A54B0-2A2B-4693-8520-5CA62C166913}" destId="{DE125FD7-35B6-4213-B1C5-4D12DB2E958B}" srcOrd="0" destOrd="0" presId="urn:microsoft.com/office/officeart/2008/layout/LinedList"/>
    <dgm:cxn modelId="{DD926CB2-5E1F-4EE5-94CC-93CFB0C35E8F}" srcId="{EA0A54B0-2A2B-4693-8520-5CA62C166913}" destId="{99ACEE3B-58C9-4720-A924-E758E418481C}" srcOrd="1" destOrd="0" parTransId="{03E1E3EF-28F0-42AA-8D63-41F7D7CA4050}" sibTransId="{659266AE-B2B8-4647-B3B1-2A12E24D6F3A}"/>
    <dgm:cxn modelId="{4240F8B2-DD21-42EC-8306-95E972C37ADA}" type="presOf" srcId="{B07CAB0F-433D-4F33-B4C3-8BC707ED7827}" destId="{EB761BE1-0657-47DE-A57D-D6EA2B2EF916}" srcOrd="0" destOrd="0" presId="urn:microsoft.com/office/officeart/2008/layout/LinedList"/>
    <dgm:cxn modelId="{5CC312D2-2133-4CEC-952C-741C661C6748}" srcId="{EA0A54B0-2A2B-4693-8520-5CA62C166913}" destId="{B07CAB0F-433D-4F33-B4C3-8BC707ED7827}" srcOrd="2" destOrd="0" parTransId="{E0529459-DD5A-428C-AFA6-B9C38D17461F}" sibTransId="{34228DC9-BA6A-4458-BA79-12847FDB9400}"/>
    <dgm:cxn modelId="{518D20D5-A058-48AF-8BEA-1A53166FFA6D}" srcId="{EA0A54B0-2A2B-4693-8520-5CA62C166913}" destId="{3F921489-1C0E-4F75-80AD-CF0562C587DF}" srcOrd="3" destOrd="0" parTransId="{45055C79-09D4-4FA5-9A81-A7132C9D1D9E}" sibTransId="{CE5FA565-3AAA-4B55-97A3-1E335182A04A}"/>
    <dgm:cxn modelId="{26023BD5-6BE4-4838-A64D-92DC9FB9E0A3}" type="presOf" srcId="{3F921489-1C0E-4F75-80AD-CF0562C587DF}" destId="{8C04FEA5-DB92-4CDA-8D86-059DBCC5B2F4}" srcOrd="0" destOrd="0" presId="urn:microsoft.com/office/officeart/2008/layout/LinedList"/>
    <dgm:cxn modelId="{654B5EDB-23DF-417F-BBB8-4C74B9A7AE7A}" type="presOf" srcId="{D2BF1E92-D471-48D3-83C3-B500165A3B06}" destId="{0CD1072E-3DBF-4FED-A91C-162214698ACB}" srcOrd="0" destOrd="0" presId="urn:microsoft.com/office/officeart/2008/layout/LinedList"/>
    <dgm:cxn modelId="{7F09485D-E2C1-48C5-8BF6-C9C24BF917E7}" type="presParOf" srcId="{DE125FD7-35B6-4213-B1C5-4D12DB2E958B}" destId="{B56E156C-2DDF-45DC-9E1C-46F16C1B8138}" srcOrd="0" destOrd="0" presId="urn:microsoft.com/office/officeart/2008/layout/LinedList"/>
    <dgm:cxn modelId="{43E7D022-CDE9-4E36-A3A8-991DA08A46D5}" type="presParOf" srcId="{DE125FD7-35B6-4213-B1C5-4D12DB2E958B}" destId="{0AB6BFD8-8A13-4B77-8099-E59E03191283}" srcOrd="1" destOrd="0" presId="urn:microsoft.com/office/officeart/2008/layout/LinedList"/>
    <dgm:cxn modelId="{E53CFA05-74A8-4B25-900A-444FA65767C9}" type="presParOf" srcId="{0AB6BFD8-8A13-4B77-8099-E59E03191283}" destId="{1AD7FB1B-DF94-43DC-A70C-CD5E03258B94}" srcOrd="0" destOrd="0" presId="urn:microsoft.com/office/officeart/2008/layout/LinedList"/>
    <dgm:cxn modelId="{4986C9EC-4DAB-42FC-8A88-AFC6B89D5DED}" type="presParOf" srcId="{0AB6BFD8-8A13-4B77-8099-E59E03191283}" destId="{C515E37D-E1B2-4B1B-8D7D-865C200122DA}" srcOrd="1" destOrd="0" presId="urn:microsoft.com/office/officeart/2008/layout/LinedList"/>
    <dgm:cxn modelId="{03EE0964-38C1-425D-A82B-216B403EA0FD}" type="presParOf" srcId="{DE125FD7-35B6-4213-B1C5-4D12DB2E958B}" destId="{74A6FF76-9F05-4F95-A491-0A8DE74D43BC}" srcOrd="2" destOrd="0" presId="urn:microsoft.com/office/officeart/2008/layout/LinedList"/>
    <dgm:cxn modelId="{58A55143-F7DE-4132-AE08-76FDDA44B708}" type="presParOf" srcId="{DE125FD7-35B6-4213-B1C5-4D12DB2E958B}" destId="{1615301E-49A1-45E7-BA79-533DC347710F}" srcOrd="3" destOrd="0" presId="urn:microsoft.com/office/officeart/2008/layout/LinedList"/>
    <dgm:cxn modelId="{2056148B-B98C-4994-B070-11FC429E6D31}" type="presParOf" srcId="{1615301E-49A1-45E7-BA79-533DC347710F}" destId="{6514198C-0776-45BC-B6C2-B15EAEF997C5}" srcOrd="0" destOrd="0" presId="urn:microsoft.com/office/officeart/2008/layout/LinedList"/>
    <dgm:cxn modelId="{C30A6F1E-85C7-48C1-91F7-4BA845EEEEDD}" type="presParOf" srcId="{1615301E-49A1-45E7-BA79-533DC347710F}" destId="{9AEC06A8-CA8C-40FD-8803-88085F4F9871}" srcOrd="1" destOrd="0" presId="urn:microsoft.com/office/officeart/2008/layout/LinedList"/>
    <dgm:cxn modelId="{F4ACB2E0-9A0B-440C-8F98-B3E1E02F5A2D}" type="presParOf" srcId="{DE125FD7-35B6-4213-B1C5-4D12DB2E958B}" destId="{7A2B7EE3-F901-4E09-A509-64F264F4DDA0}" srcOrd="4" destOrd="0" presId="urn:microsoft.com/office/officeart/2008/layout/LinedList"/>
    <dgm:cxn modelId="{5FA7F7CC-9D25-430C-8A55-9B6D8C108346}" type="presParOf" srcId="{DE125FD7-35B6-4213-B1C5-4D12DB2E958B}" destId="{E9D1D4FE-86BA-4E34-AE1C-434BB7E36938}" srcOrd="5" destOrd="0" presId="urn:microsoft.com/office/officeart/2008/layout/LinedList"/>
    <dgm:cxn modelId="{0DFF9ED6-6ADE-426A-8D73-24B616909AC4}" type="presParOf" srcId="{E9D1D4FE-86BA-4E34-AE1C-434BB7E36938}" destId="{EB761BE1-0657-47DE-A57D-D6EA2B2EF916}" srcOrd="0" destOrd="0" presId="urn:microsoft.com/office/officeart/2008/layout/LinedList"/>
    <dgm:cxn modelId="{85A4DE4A-FD30-4FCA-84EF-D3D7520CCCAE}" type="presParOf" srcId="{E9D1D4FE-86BA-4E34-AE1C-434BB7E36938}" destId="{25DE3F45-9F97-407D-8172-858B83ABC909}" srcOrd="1" destOrd="0" presId="urn:microsoft.com/office/officeart/2008/layout/LinedList"/>
    <dgm:cxn modelId="{5AD0DF30-1487-4C2B-9756-C7335DC906D8}" type="presParOf" srcId="{DE125FD7-35B6-4213-B1C5-4D12DB2E958B}" destId="{2C219866-51F8-42B5-8384-597711A636B2}" srcOrd="6" destOrd="0" presId="urn:microsoft.com/office/officeart/2008/layout/LinedList"/>
    <dgm:cxn modelId="{E9723089-A005-4CDB-9506-81E37E0CA11E}" type="presParOf" srcId="{DE125FD7-35B6-4213-B1C5-4D12DB2E958B}" destId="{2EE8A2F7-999D-4334-B6A7-C0FFF8AA1ECA}" srcOrd="7" destOrd="0" presId="urn:microsoft.com/office/officeart/2008/layout/LinedList"/>
    <dgm:cxn modelId="{65E14064-9DA9-45B4-9F5E-408A4B1E2F37}" type="presParOf" srcId="{2EE8A2F7-999D-4334-B6A7-C0FFF8AA1ECA}" destId="{8C04FEA5-DB92-4CDA-8D86-059DBCC5B2F4}" srcOrd="0" destOrd="0" presId="urn:microsoft.com/office/officeart/2008/layout/LinedList"/>
    <dgm:cxn modelId="{D8D40AD2-C9DA-4F85-9C77-EC4D16EF2789}" type="presParOf" srcId="{2EE8A2F7-999D-4334-B6A7-C0FFF8AA1ECA}" destId="{99119E24-3A91-4262-9EAE-B527FF904F47}" srcOrd="1" destOrd="0" presId="urn:microsoft.com/office/officeart/2008/layout/LinedList"/>
    <dgm:cxn modelId="{4F9A6EEC-5C7A-4CF1-A5CD-F7C449C2007D}" type="presParOf" srcId="{DE125FD7-35B6-4213-B1C5-4D12DB2E958B}" destId="{0DE8A989-F843-405E-A32B-4E7254AFBE89}" srcOrd="8" destOrd="0" presId="urn:microsoft.com/office/officeart/2008/layout/LinedList"/>
    <dgm:cxn modelId="{FA88ED2C-7D25-471D-984C-C303246AC4EE}" type="presParOf" srcId="{DE125FD7-35B6-4213-B1C5-4D12DB2E958B}" destId="{E150E45D-564E-4B7D-B855-4CF76617836A}" srcOrd="9" destOrd="0" presId="urn:microsoft.com/office/officeart/2008/layout/LinedList"/>
    <dgm:cxn modelId="{6B1BCA0F-E85F-4B8D-9672-EC74672FA725}" type="presParOf" srcId="{E150E45D-564E-4B7D-B855-4CF76617836A}" destId="{0CD1072E-3DBF-4FED-A91C-162214698ACB}" srcOrd="0" destOrd="0" presId="urn:microsoft.com/office/officeart/2008/layout/LinedList"/>
    <dgm:cxn modelId="{20330C86-6251-4364-B516-CBC759A5302B}" type="presParOf" srcId="{E150E45D-564E-4B7D-B855-4CF76617836A}" destId="{0475E82B-5C40-4785-A796-8185E2286E8F}" srcOrd="1" destOrd="0" presId="urn:microsoft.com/office/officeart/2008/layout/LinedList"/>
    <dgm:cxn modelId="{77FD36B4-330D-4140-8690-0ADFA18D6374}" type="presParOf" srcId="{DE125FD7-35B6-4213-B1C5-4D12DB2E958B}" destId="{17D68C5D-84A5-4BB0-B695-7C133D6EB86A}" srcOrd="10" destOrd="0" presId="urn:microsoft.com/office/officeart/2008/layout/LinedList"/>
    <dgm:cxn modelId="{39BB0375-0F88-4532-B859-B92CD3764EF1}" type="presParOf" srcId="{DE125FD7-35B6-4213-B1C5-4D12DB2E958B}" destId="{C16BDB68-A550-450F-AC24-936E1D9C3B79}" srcOrd="11" destOrd="0" presId="urn:microsoft.com/office/officeart/2008/layout/LinedList"/>
    <dgm:cxn modelId="{95EB2C26-2FC9-4400-94AA-1DC76CB62BEB}" type="presParOf" srcId="{C16BDB68-A550-450F-AC24-936E1D9C3B79}" destId="{07D35521-2C8B-4E7C-92B9-48B10BA87554}" srcOrd="0" destOrd="0" presId="urn:microsoft.com/office/officeart/2008/layout/LinedList"/>
    <dgm:cxn modelId="{79A6BBA2-E69F-4A53-9DB6-B4D71AB1ADFB}" type="presParOf" srcId="{C16BDB68-A550-450F-AC24-936E1D9C3B79}" destId="{F9FCB556-1E0B-42D4-A83E-CEBFA939D61E}" srcOrd="1" destOrd="0" presId="urn:microsoft.com/office/officeart/2008/layout/LinedList"/>
    <dgm:cxn modelId="{B536802A-8F00-491B-8EF1-4148E991AE6C}" type="presParOf" srcId="{DE125FD7-35B6-4213-B1C5-4D12DB2E958B}" destId="{7ED61578-3E87-48D6-A36B-5EA3D441E59A}" srcOrd="12" destOrd="0" presId="urn:microsoft.com/office/officeart/2008/layout/LinedList"/>
    <dgm:cxn modelId="{4F0EE873-320D-41A6-895D-13EAF04D160C}" type="presParOf" srcId="{DE125FD7-35B6-4213-B1C5-4D12DB2E958B}" destId="{1F284094-A436-47CB-B40C-AA9D942B99C7}" srcOrd="13" destOrd="0" presId="urn:microsoft.com/office/officeart/2008/layout/LinedList"/>
    <dgm:cxn modelId="{225648F2-F6BF-4B74-B9C4-776B9EFFB36D}" type="presParOf" srcId="{1F284094-A436-47CB-B40C-AA9D942B99C7}" destId="{551858FB-8011-4389-A0AA-BC74DD8FB72A}" srcOrd="0" destOrd="0" presId="urn:microsoft.com/office/officeart/2008/layout/LinedList"/>
    <dgm:cxn modelId="{5C2E6EA9-1308-42B5-A5E4-2C49EB4F6376}" type="presParOf" srcId="{1F284094-A436-47CB-B40C-AA9D942B99C7}" destId="{1AEBB661-213E-4C35-AAD8-0E2674B6020A}" srcOrd="1" destOrd="0" presId="urn:microsoft.com/office/officeart/2008/layout/LinedList"/>
    <dgm:cxn modelId="{F373CC1B-425A-450C-A078-48A7B3A4D182}" type="presParOf" srcId="{DE125FD7-35B6-4213-B1C5-4D12DB2E958B}" destId="{2B39B844-3A43-4807-87A6-294145C8FF3A}" srcOrd="14" destOrd="0" presId="urn:microsoft.com/office/officeart/2008/layout/LinedList"/>
    <dgm:cxn modelId="{53040B14-73A5-43D7-928A-CBF18E22936B}" type="presParOf" srcId="{DE125FD7-35B6-4213-B1C5-4D12DB2E958B}" destId="{667E47CE-28F9-447A-8893-4ABDCCD4679C}" srcOrd="15" destOrd="0" presId="urn:microsoft.com/office/officeart/2008/layout/LinedList"/>
    <dgm:cxn modelId="{AFF1E8AB-34AF-4836-8193-22B622B2979C}" type="presParOf" srcId="{667E47CE-28F9-447A-8893-4ABDCCD4679C}" destId="{EE13832D-3CF8-45C2-8D70-32D55EF20918}" srcOrd="0" destOrd="0" presId="urn:microsoft.com/office/officeart/2008/layout/LinedList"/>
    <dgm:cxn modelId="{F0DE3E63-9691-4B19-8C12-D2BF9687E12E}" type="presParOf" srcId="{667E47CE-28F9-447A-8893-4ABDCCD4679C}" destId="{6F578156-B639-4BB3-9A7A-31CC110E44A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AEE2657-42F5-419D-9205-45ECFAAF2CE8}"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8106586A-033A-47E4-AF70-F1B21BF15BB2}">
      <dgm:prSet/>
      <dgm:spPr/>
      <dgm:t>
        <a:bodyPr/>
        <a:lstStyle/>
        <a:p>
          <a:r>
            <a:rPr lang="cs-CZ" b="1" dirty="0" err="1"/>
            <a:t>Martinov</a:t>
          </a:r>
          <a:r>
            <a:rPr lang="cs-CZ" b="1" dirty="0"/>
            <a:t> _  vtipy, </a:t>
          </a:r>
          <a:r>
            <a:rPr lang="cs-CZ" b="1" dirty="0" err="1"/>
            <a:t>tátov</a:t>
          </a:r>
          <a:r>
            <a:rPr lang="cs-CZ" b="1" dirty="0"/>
            <a:t> _ bratři, babiččin _  buchty,  </a:t>
          </a:r>
          <a:r>
            <a:rPr lang="cs-CZ" b="1" dirty="0" err="1"/>
            <a:t>Martinov</a:t>
          </a:r>
          <a:r>
            <a:rPr lang="cs-CZ" b="1" dirty="0"/>
            <a:t> _ přátelé, </a:t>
          </a:r>
          <a:endParaRPr lang="en-US" dirty="0"/>
        </a:p>
      </dgm:t>
    </dgm:pt>
    <dgm:pt modelId="{ECA912AC-D762-409D-AAD8-3E8AB5D99884}" type="parTrans" cxnId="{FAA4079D-F934-4EEB-AF24-6DA6A80D08A8}">
      <dgm:prSet/>
      <dgm:spPr/>
      <dgm:t>
        <a:bodyPr/>
        <a:lstStyle/>
        <a:p>
          <a:endParaRPr lang="en-US"/>
        </a:p>
      </dgm:t>
    </dgm:pt>
    <dgm:pt modelId="{DE77BF19-9C5F-4E3B-8CDB-DACF560BDF83}" type="sibTrans" cxnId="{FAA4079D-F934-4EEB-AF24-6DA6A80D08A8}">
      <dgm:prSet/>
      <dgm:spPr/>
      <dgm:t>
        <a:bodyPr/>
        <a:lstStyle/>
        <a:p>
          <a:endParaRPr lang="en-US"/>
        </a:p>
      </dgm:t>
    </dgm:pt>
    <dgm:pt modelId="{3CE3B864-6C1D-4B34-9035-0D4AB0D322AC}">
      <dgm:prSet/>
      <dgm:spPr/>
      <dgm:t>
        <a:bodyPr/>
        <a:lstStyle/>
        <a:p>
          <a:r>
            <a:rPr lang="cs-CZ" b="1" dirty="0" err="1"/>
            <a:t>hercov</a:t>
          </a:r>
          <a:r>
            <a:rPr lang="cs-CZ" b="1" dirty="0"/>
            <a:t> _  role, </a:t>
          </a:r>
          <a:r>
            <a:rPr lang="cs-CZ" b="1" dirty="0" err="1"/>
            <a:t>Erbenov</a:t>
          </a:r>
          <a:r>
            <a:rPr lang="cs-CZ" b="1" dirty="0"/>
            <a:t> _  pohádky, </a:t>
          </a:r>
          <a:r>
            <a:rPr lang="cs-CZ" b="1" dirty="0" err="1"/>
            <a:t>Sukov</a:t>
          </a:r>
          <a:r>
            <a:rPr lang="cs-CZ" b="1" dirty="0"/>
            <a:t> _   housle, </a:t>
          </a:r>
          <a:r>
            <a:rPr lang="cs-CZ" b="1" dirty="0" err="1"/>
            <a:t>Jindrov</a:t>
          </a:r>
          <a:r>
            <a:rPr lang="cs-CZ" b="1" dirty="0"/>
            <a:t> _  kolo, </a:t>
          </a:r>
          <a:endParaRPr lang="en-US" dirty="0"/>
        </a:p>
      </dgm:t>
    </dgm:pt>
    <dgm:pt modelId="{BABD2AA8-3B70-47F4-B6F8-418B2BA841F1}" type="parTrans" cxnId="{041207EE-A700-423B-822F-05FE48933B79}">
      <dgm:prSet/>
      <dgm:spPr/>
      <dgm:t>
        <a:bodyPr/>
        <a:lstStyle/>
        <a:p>
          <a:endParaRPr lang="en-US"/>
        </a:p>
      </dgm:t>
    </dgm:pt>
    <dgm:pt modelId="{574E2C60-5546-462C-BFAB-4E87C0EF4B99}" type="sibTrans" cxnId="{041207EE-A700-423B-822F-05FE48933B79}">
      <dgm:prSet/>
      <dgm:spPr/>
      <dgm:t>
        <a:bodyPr/>
        <a:lstStyle/>
        <a:p>
          <a:endParaRPr lang="en-US"/>
        </a:p>
      </dgm:t>
    </dgm:pt>
    <dgm:pt modelId="{07AF1607-9DFC-4542-A490-1502AABBFAE5}">
      <dgm:prSet/>
      <dgm:spPr/>
      <dgm:t>
        <a:bodyPr/>
        <a:lstStyle/>
        <a:p>
          <a:r>
            <a:rPr lang="cs-CZ" b="1" dirty="0" err="1"/>
            <a:t>Milanov</a:t>
          </a:r>
          <a:r>
            <a:rPr lang="cs-CZ" b="1" dirty="0"/>
            <a:t> _  rodiče, </a:t>
          </a:r>
          <a:r>
            <a:rPr lang="cs-CZ" b="1" dirty="0" err="1"/>
            <a:t>sousedov</a:t>
          </a:r>
          <a:r>
            <a:rPr lang="cs-CZ" b="1" dirty="0"/>
            <a:t> _  včely, </a:t>
          </a:r>
          <a:r>
            <a:rPr lang="cs-CZ" b="1" dirty="0" err="1"/>
            <a:t>řidičov</a:t>
          </a:r>
          <a:r>
            <a:rPr lang="cs-CZ" b="1" dirty="0"/>
            <a:t> _  doklady, tetin _  šperky, </a:t>
          </a:r>
          <a:endParaRPr lang="en-US" dirty="0"/>
        </a:p>
      </dgm:t>
    </dgm:pt>
    <dgm:pt modelId="{27854531-665F-4A3D-B8B4-B3FC60F43814}" type="parTrans" cxnId="{74E375D1-F3EF-4197-9EEE-C92FF69782E9}">
      <dgm:prSet/>
      <dgm:spPr/>
      <dgm:t>
        <a:bodyPr/>
        <a:lstStyle/>
        <a:p>
          <a:endParaRPr lang="en-US"/>
        </a:p>
      </dgm:t>
    </dgm:pt>
    <dgm:pt modelId="{1F31F6A0-FB10-4817-9222-E8EDB14139E0}" type="sibTrans" cxnId="{74E375D1-F3EF-4197-9EEE-C92FF69782E9}">
      <dgm:prSet/>
      <dgm:spPr/>
      <dgm:t>
        <a:bodyPr/>
        <a:lstStyle/>
        <a:p>
          <a:endParaRPr lang="en-US"/>
        </a:p>
      </dgm:t>
    </dgm:pt>
    <dgm:pt modelId="{77143B88-A941-4542-A660-873B1602EC93}">
      <dgm:prSet/>
      <dgm:spPr/>
      <dgm:t>
        <a:bodyPr/>
        <a:lstStyle/>
        <a:p>
          <a:r>
            <a:rPr lang="cs-CZ" b="1" dirty="0" err="1"/>
            <a:t>malířov</a:t>
          </a:r>
          <a:r>
            <a:rPr lang="cs-CZ" b="1" dirty="0"/>
            <a:t> _   plátna, Karlov _  paměti, </a:t>
          </a:r>
          <a:r>
            <a:rPr lang="cs-CZ" b="1" dirty="0" err="1"/>
            <a:t>lyžařov</a:t>
          </a:r>
          <a:r>
            <a:rPr lang="cs-CZ" b="1" dirty="0"/>
            <a:t> _  rukavice, </a:t>
          </a:r>
          <a:r>
            <a:rPr lang="cs-CZ" b="1" dirty="0" err="1"/>
            <a:t>kovářov</a:t>
          </a:r>
          <a:r>
            <a:rPr lang="cs-CZ" b="1" dirty="0"/>
            <a:t> _  podkovy</a:t>
          </a:r>
          <a:endParaRPr lang="en-US" dirty="0"/>
        </a:p>
      </dgm:t>
    </dgm:pt>
    <dgm:pt modelId="{D5098AC7-4AC2-4236-87E3-26960D66FC8E}" type="parTrans" cxnId="{49C43B99-C0A3-4352-8DD6-29767B564DBF}">
      <dgm:prSet/>
      <dgm:spPr/>
      <dgm:t>
        <a:bodyPr/>
        <a:lstStyle/>
        <a:p>
          <a:endParaRPr lang="en-US"/>
        </a:p>
      </dgm:t>
    </dgm:pt>
    <dgm:pt modelId="{155A2BFC-5831-4E5F-A4D0-6F912439D537}" type="sibTrans" cxnId="{49C43B99-C0A3-4352-8DD6-29767B564DBF}">
      <dgm:prSet/>
      <dgm:spPr/>
      <dgm:t>
        <a:bodyPr/>
        <a:lstStyle/>
        <a:p>
          <a:endParaRPr lang="en-US"/>
        </a:p>
      </dgm:t>
    </dgm:pt>
    <dgm:pt modelId="{3F270CD3-45F6-461C-8DB4-BE11C7B8C8FD}" type="pres">
      <dgm:prSet presAssocID="{EAEE2657-42F5-419D-9205-45ECFAAF2CE8}" presName="vert0" presStyleCnt="0">
        <dgm:presLayoutVars>
          <dgm:dir/>
          <dgm:animOne val="branch"/>
          <dgm:animLvl val="lvl"/>
        </dgm:presLayoutVars>
      </dgm:prSet>
      <dgm:spPr/>
    </dgm:pt>
    <dgm:pt modelId="{CAE0C428-75B0-448D-B511-47CE181DB27E}" type="pres">
      <dgm:prSet presAssocID="{8106586A-033A-47E4-AF70-F1B21BF15BB2}" presName="thickLine" presStyleLbl="alignNode1" presStyleIdx="0" presStyleCnt="4"/>
      <dgm:spPr/>
    </dgm:pt>
    <dgm:pt modelId="{C65227F2-6AFB-401E-AD40-5ADCFE1C63E4}" type="pres">
      <dgm:prSet presAssocID="{8106586A-033A-47E4-AF70-F1B21BF15BB2}" presName="horz1" presStyleCnt="0"/>
      <dgm:spPr/>
    </dgm:pt>
    <dgm:pt modelId="{C4583238-5FF1-4EE0-8F7A-12BA431A50CD}" type="pres">
      <dgm:prSet presAssocID="{8106586A-033A-47E4-AF70-F1B21BF15BB2}" presName="tx1" presStyleLbl="revTx" presStyleIdx="0" presStyleCnt="4"/>
      <dgm:spPr/>
    </dgm:pt>
    <dgm:pt modelId="{A62B8300-01EE-498F-A8E5-A01FB1E8DEB6}" type="pres">
      <dgm:prSet presAssocID="{8106586A-033A-47E4-AF70-F1B21BF15BB2}" presName="vert1" presStyleCnt="0"/>
      <dgm:spPr/>
    </dgm:pt>
    <dgm:pt modelId="{CBDE17AE-7715-4A52-859D-F60E6FBCD9F3}" type="pres">
      <dgm:prSet presAssocID="{3CE3B864-6C1D-4B34-9035-0D4AB0D322AC}" presName="thickLine" presStyleLbl="alignNode1" presStyleIdx="1" presStyleCnt="4"/>
      <dgm:spPr/>
    </dgm:pt>
    <dgm:pt modelId="{A957AAD4-5B3C-471D-A69D-4B00AE0A73C9}" type="pres">
      <dgm:prSet presAssocID="{3CE3B864-6C1D-4B34-9035-0D4AB0D322AC}" presName="horz1" presStyleCnt="0"/>
      <dgm:spPr/>
    </dgm:pt>
    <dgm:pt modelId="{53C8CAB6-87EB-4826-8003-4C8FA240F75D}" type="pres">
      <dgm:prSet presAssocID="{3CE3B864-6C1D-4B34-9035-0D4AB0D322AC}" presName="tx1" presStyleLbl="revTx" presStyleIdx="1" presStyleCnt="4"/>
      <dgm:spPr/>
    </dgm:pt>
    <dgm:pt modelId="{52EC424C-F7A4-4858-827E-F6A1FE2EB8CA}" type="pres">
      <dgm:prSet presAssocID="{3CE3B864-6C1D-4B34-9035-0D4AB0D322AC}" presName="vert1" presStyleCnt="0"/>
      <dgm:spPr/>
    </dgm:pt>
    <dgm:pt modelId="{6CDBAB19-48E4-4B9E-B8AE-B1219DDF4F3E}" type="pres">
      <dgm:prSet presAssocID="{07AF1607-9DFC-4542-A490-1502AABBFAE5}" presName="thickLine" presStyleLbl="alignNode1" presStyleIdx="2" presStyleCnt="4"/>
      <dgm:spPr/>
    </dgm:pt>
    <dgm:pt modelId="{EB91D4A2-15AB-470D-85A1-B3EBAA104DE3}" type="pres">
      <dgm:prSet presAssocID="{07AF1607-9DFC-4542-A490-1502AABBFAE5}" presName="horz1" presStyleCnt="0"/>
      <dgm:spPr/>
    </dgm:pt>
    <dgm:pt modelId="{24180BC2-C12B-43C4-AFE8-155E8A0AD3C7}" type="pres">
      <dgm:prSet presAssocID="{07AF1607-9DFC-4542-A490-1502AABBFAE5}" presName="tx1" presStyleLbl="revTx" presStyleIdx="2" presStyleCnt="4"/>
      <dgm:spPr/>
    </dgm:pt>
    <dgm:pt modelId="{A4ADD81B-06AD-48D9-88F5-9916D96C9B70}" type="pres">
      <dgm:prSet presAssocID="{07AF1607-9DFC-4542-A490-1502AABBFAE5}" presName="vert1" presStyleCnt="0"/>
      <dgm:spPr/>
    </dgm:pt>
    <dgm:pt modelId="{08B3A246-9535-4DBE-82BC-8D8093E2B3EF}" type="pres">
      <dgm:prSet presAssocID="{77143B88-A941-4542-A660-873B1602EC93}" presName="thickLine" presStyleLbl="alignNode1" presStyleIdx="3" presStyleCnt="4"/>
      <dgm:spPr/>
    </dgm:pt>
    <dgm:pt modelId="{22A3CF2E-0D4E-4CD5-B290-BB18857CDF57}" type="pres">
      <dgm:prSet presAssocID="{77143B88-A941-4542-A660-873B1602EC93}" presName="horz1" presStyleCnt="0"/>
      <dgm:spPr/>
    </dgm:pt>
    <dgm:pt modelId="{BC3955E2-1F61-4510-8346-33D14B7AE5E9}" type="pres">
      <dgm:prSet presAssocID="{77143B88-A941-4542-A660-873B1602EC93}" presName="tx1" presStyleLbl="revTx" presStyleIdx="3" presStyleCnt="4"/>
      <dgm:spPr/>
    </dgm:pt>
    <dgm:pt modelId="{326C5AC3-7245-4CEE-823F-0E1AEFC729E8}" type="pres">
      <dgm:prSet presAssocID="{77143B88-A941-4542-A660-873B1602EC93}" presName="vert1" presStyleCnt="0"/>
      <dgm:spPr/>
    </dgm:pt>
  </dgm:ptLst>
  <dgm:cxnLst>
    <dgm:cxn modelId="{8DE59F0E-8C55-4284-B867-55813FD05A96}" type="presOf" srcId="{3CE3B864-6C1D-4B34-9035-0D4AB0D322AC}" destId="{53C8CAB6-87EB-4826-8003-4C8FA240F75D}" srcOrd="0" destOrd="0" presId="urn:microsoft.com/office/officeart/2008/layout/LinedList"/>
    <dgm:cxn modelId="{49C43B99-C0A3-4352-8DD6-29767B564DBF}" srcId="{EAEE2657-42F5-419D-9205-45ECFAAF2CE8}" destId="{77143B88-A941-4542-A660-873B1602EC93}" srcOrd="3" destOrd="0" parTransId="{D5098AC7-4AC2-4236-87E3-26960D66FC8E}" sibTransId="{155A2BFC-5831-4E5F-A4D0-6F912439D537}"/>
    <dgm:cxn modelId="{FAA4079D-F934-4EEB-AF24-6DA6A80D08A8}" srcId="{EAEE2657-42F5-419D-9205-45ECFAAF2CE8}" destId="{8106586A-033A-47E4-AF70-F1B21BF15BB2}" srcOrd="0" destOrd="0" parTransId="{ECA912AC-D762-409D-AAD8-3E8AB5D99884}" sibTransId="{DE77BF19-9C5F-4E3B-8CDB-DACF560BDF83}"/>
    <dgm:cxn modelId="{B1F0ADA3-05A7-49B8-8DFC-0CEF911CF603}" type="presOf" srcId="{EAEE2657-42F5-419D-9205-45ECFAAF2CE8}" destId="{3F270CD3-45F6-461C-8DB4-BE11C7B8C8FD}" srcOrd="0" destOrd="0" presId="urn:microsoft.com/office/officeart/2008/layout/LinedList"/>
    <dgm:cxn modelId="{74E375D1-F3EF-4197-9EEE-C92FF69782E9}" srcId="{EAEE2657-42F5-419D-9205-45ECFAAF2CE8}" destId="{07AF1607-9DFC-4542-A490-1502AABBFAE5}" srcOrd="2" destOrd="0" parTransId="{27854531-665F-4A3D-B8B4-B3FC60F43814}" sibTransId="{1F31F6A0-FB10-4817-9222-E8EDB14139E0}"/>
    <dgm:cxn modelId="{D43AA8D2-52DE-4068-8E5F-709603846250}" type="presOf" srcId="{77143B88-A941-4542-A660-873B1602EC93}" destId="{BC3955E2-1F61-4510-8346-33D14B7AE5E9}" srcOrd="0" destOrd="0" presId="urn:microsoft.com/office/officeart/2008/layout/LinedList"/>
    <dgm:cxn modelId="{6A0060D8-8D1E-4009-978C-2E673099B023}" type="presOf" srcId="{8106586A-033A-47E4-AF70-F1B21BF15BB2}" destId="{C4583238-5FF1-4EE0-8F7A-12BA431A50CD}" srcOrd="0" destOrd="0" presId="urn:microsoft.com/office/officeart/2008/layout/LinedList"/>
    <dgm:cxn modelId="{5495BFD9-ED20-4451-B512-EFA206A912EB}" type="presOf" srcId="{07AF1607-9DFC-4542-A490-1502AABBFAE5}" destId="{24180BC2-C12B-43C4-AFE8-155E8A0AD3C7}" srcOrd="0" destOrd="0" presId="urn:microsoft.com/office/officeart/2008/layout/LinedList"/>
    <dgm:cxn modelId="{041207EE-A700-423B-822F-05FE48933B79}" srcId="{EAEE2657-42F5-419D-9205-45ECFAAF2CE8}" destId="{3CE3B864-6C1D-4B34-9035-0D4AB0D322AC}" srcOrd="1" destOrd="0" parTransId="{BABD2AA8-3B70-47F4-B6F8-418B2BA841F1}" sibTransId="{574E2C60-5546-462C-BFAB-4E87C0EF4B99}"/>
    <dgm:cxn modelId="{DC0B4260-DC33-492E-A846-54FDD0E32434}" type="presParOf" srcId="{3F270CD3-45F6-461C-8DB4-BE11C7B8C8FD}" destId="{CAE0C428-75B0-448D-B511-47CE181DB27E}" srcOrd="0" destOrd="0" presId="urn:microsoft.com/office/officeart/2008/layout/LinedList"/>
    <dgm:cxn modelId="{E123E15C-C577-4012-A698-A5172C03CFE3}" type="presParOf" srcId="{3F270CD3-45F6-461C-8DB4-BE11C7B8C8FD}" destId="{C65227F2-6AFB-401E-AD40-5ADCFE1C63E4}" srcOrd="1" destOrd="0" presId="urn:microsoft.com/office/officeart/2008/layout/LinedList"/>
    <dgm:cxn modelId="{43BFDC0B-5609-4490-859D-646948027121}" type="presParOf" srcId="{C65227F2-6AFB-401E-AD40-5ADCFE1C63E4}" destId="{C4583238-5FF1-4EE0-8F7A-12BA431A50CD}" srcOrd="0" destOrd="0" presId="urn:microsoft.com/office/officeart/2008/layout/LinedList"/>
    <dgm:cxn modelId="{036EEE2D-9356-4E62-A995-950AFF211CD6}" type="presParOf" srcId="{C65227F2-6AFB-401E-AD40-5ADCFE1C63E4}" destId="{A62B8300-01EE-498F-A8E5-A01FB1E8DEB6}" srcOrd="1" destOrd="0" presId="urn:microsoft.com/office/officeart/2008/layout/LinedList"/>
    <dgm:cxn modelId="{717395D2-158B-42E5-B88E-784D0A8E000B}" type="presParOf" srcId="{3F270CD3-45F6-461C-8DB4-BE11C7B8C8FD}" destId="{CBDE17AE-7715-4A52-859D-F60E6FBCD9F3}" srcOrd="2" destOrd="0" presId="urn:microsoft.com/office/officeart/2008/layout/LinedList"/>
    <dgm:cxn modelId="{530FA2AA-95F2-48A1-8C4E-AAFC1B747F9B}" type="presParOf" srcId="{3F270CD3-45F6-461C-8DB4-BE11C7B8C8FD}" destId="{A957AAD4-5B3C-471D-A69D-4B00AE0A73C9}" srcOrd="3" destOrd="0" presId="urn:microsoft.com/office/officeart/2008/layout/LinedList"/>
    <dgm:cxn modelId="{9442E422-B31F-4BBD-98D8-77BFFEADC38D}" type="presParOf" srcId="{A957AAD4-5B3C-471D-A69D-4B00AE0A73C9}" destId="{53C8CAB6-87EB-4826-8003-4C8FA240F75D}" srcOrd="0" destOrd="0" presId="urn:microsoft.com/office/officeart/2008/layout/LinedList"/>
    <dgm:cxn modelId="{63918B9C-8F21-47B2-B48F-12537B443FC7}" type="presParOf" srcId="{A957AAD4-5B3C-471D-A69D-4B00AE0A73C9}" destId="{52EC424C-F7A4-4858-827E-F6A1FE2EB8CA}" srcOrd="1" destOrd="0" presId="urn:microsoft.com/office/officeart/2008/layout/LinedList"/>
    <dgm:cxn modelId="{84847215-C41C-42D8-9F9E-C7545CD02C3F}" type="presParOf" srcId="{3F270CD3-45F6-461C-8DB4-BE11C7B8C8FD}" destId="{6CDBAB19-48E4-4B9E-B8AE-B1219DDF4F3E}" srcOrd="4" destOrd="0" presId="urn:microsoft.com/office/officeart/2008/layout/LinedList"/>
    <dgm:cxn modelId="{65196137-C2F5-4172-9A8E-8F52FE199BE8}" type="presParOf" srcId="{3F270CD3-45F6-461C-8DB4-BE11C7B8C8FD}" destId="{EB91D4A2-15AB-470D-85A1-B3EBAA104DE3}" srcOrd="5" destOrd="0" presId="urn:microsoft.com/office/officeart/2008/layout/LinedList"/>
    <dgm:cxn modelId="{A3DDC3E4-C159-46CC-8AF1-3217EB679D06}" type="presParOf" srcId="{EB91D4A2-15AB-470D-85A1-B3EBAA104DE3}" destId="{24180BC2-C12B-43C4-AFE8-155E8A0AD3C7}" srcOrd="0" destOrd="0" presId="urn:microsoft.com/office/officeart/2008/layout/LinedList"/>
    <dgm:cxn modelId="{506D8F96-5398-4BFC-BC12-1880204E9FE7}" type="presParOf" srcId="{EB91D4A2-15AB-470D-85A1-B3EBAA104DE3}" destId="{A4ADD81B-06AD-48D9-88F5-9916D96C9B70}" srcOrd="1" destOrd="0" presId="urn:microsoft.com/office/officeart/2008/layout/LinedList"/>
    <dgm:cxn modelId="{983B706E-3FE2-4114-AC8C-BE86CD5AC7D0}" type="presParOf" srcId="{3F270CD3-45F6-461C-8DB4-BE11C7B8C8FD}" destId="{08B3A246-9535-4DBE-82BC-8D8093E2B3EF}" srcOrd="6" destOrd="0" presId="urn:microsoft.com/office/officeart/2008/layout/LinedList"/>
    <dgm:cxn modelId="{ACD59CA8-3BD9-4057-B3EF-6B3CDCCD441A}" type="presParOf" srcId="{3F270CD3-45F6-461C-8DB4-BE11C7B8C8FD}" destId="{22A3CF2E-0D4E-4CD5-B290-BB18857CDF57}" srcOrd="7" destOrd="0" presId="urn:microsoft.com/office/officeart/2008/layout/LinedList"/>
    <dgm:cxn modelId="{233BDC60-9D57-428A-AC9D-6D4F9275DB1D}" type="presParOf" srcId="{22A3CF2E-0D4E-4CD5-B290-BB18857CDF57}" destId="{BC3955E2-1F61-4510-8346-33D14B7AE5E9}" srcOrd="0" destOrd="0" presId="urn:microsoft.com/office/officeart/2008/layout/LinedList"/>
    <dgm:cxn modelId="{4D69A30A-D7BC-4566-9A00-2ED296065F6F}" type="presParOf" srcId="{22A3CF2E-0D4E-4CD5-B290-BB18857CDF57}" destId="{326C5AC3-7245-4CEE-823F-0E1AEFC729E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5E8145-159F-49F7-8919-A29F834799FA}">
      <dsp:nvSpPr>
        <dsp:cNvPr id="0" name=""/>
        <dsp:cNvSpPr/>
      </dsp:nvSpPr>
      <dsp:spPr>
        <a:xfrm>
          <a:off x="0" y="591"/>
          <a:ext cx="7239000" cy="0"/>
        </a:xfrm>
        <a:prstGeom prst="line">
          <a:avLst/>
        </a:prstGeom>
        <a:solidFill>
          <a:schemeClr val="accen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6065F21-6070-444E-98A0-E07E50390A84}">
      <dsp:nvSpPr>
        <dsp:cNvPr id="0" name=""/>
        <dsp:cNvSpPr/>
      </dsp:nvSpPr>
      <dsp:spPr>
        <a:xfrm>
          <a:off x="0" y="591"/>
          <a:ext cx="7239000" cy="692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cs-CZ" sz="2000" kern="1200"/>
            <a:t>přivlastňují určité osobě </a:t>
          </a:r>
          <a:endParaRPr lang="en-US" sz="2000" kern="1200"/>
        </a:p>
      </dsp:txBody>
      <dsp:txXfrm>
        <a:off x="0" y="591"/>
        <a:ext cx="7239000" cy="692162"/>
      </dsp:txXfrm>
    </dsp:sp>
    <dsp:sp modelId="{A73F91A3-58E8-4F9B-9046-2196EB49EDF4}">
      <dsp:nvSpPr>
        <dsp:cNvPr id="0" name=""/>
        <dsp:cNvSpPr/>
      </dsp:nvSpPr>
      <dsp:spPr>
        <a:xfrm>
          <a:off x="0" y="692753"/>
          <a:ext cx="7239000" cy="0"/>
        </a:xfrm>
        <a:prstGeom prst="line">
          <a:avLst/>
        </a:prstGeom>
        <a:solidFill>
          <a:schemeClr val="accen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BC7B68-4FB4-44C3-81A0-0D3D26D97A5C}">
      <dsp:nvSpPr>
        <dsp:cNvPr id="0" name=""/>
        <dsp:cNvSpPr/>
      </dsp:nvSpPr>
      <dsp:spPr>
        <a:xfrm>
          <a:off x="0" y="692753"/>
          <a:ext cx="7239000" cy="692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cs-CZ" sz="2000" u="sng" kern="1200"/>
            <a:t>tvoří se:</a:t>
          </a:r>
          <a:endParaRPr lang="en-US" sz="2000" kern="1200"/>
        </a:p>
      </dsp:txBody>
      <dsp:txXfrm>
        <a:off x="0" y="692753"/>
        <a:ext cx="7239000" cy="692162"/>
      </dsp:txXfrm>
    </dsp:sp>
    <dsp:sp modelId="{D6FC98FF-469E-42EF-882C-2D45260183CB}">
      <dsp:nvSpPr>
        <dsp:cNvPr id="0" name=""/>
        <dsp:cNvSpPr/>
      </dsp:nvSpPr>
      <dsp:spPr>
        <a:xfrm>
          <a:off x="0" y="1384916"/>
          <a:ext cx="7239000" cy="0"/>
        </a:xfrm>
        <a:prstGeom prst="line">
          <a:avLst/>
        </a:prstGeom>
        <a:solidFill>
          <a:schemeClr val="accen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2E92C0-2DF5-4A24-8564-6400A92CD7E0}">
      <dsp:nvSpPr>
        <dsp:cNvPr id="0" name=""/>
        <dsp:cNvSpPr/>
      </dsp:nvSpPr>
      <dsp:spPr>
        <a:xfrm>
          <a:off x="0" y="1384916"/>
          <a:ext cx="7239000" cy="692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cs-CZ" sz="2000" kern="1200"/>
            <a:t>* z podstatných jmen rodu mužského příponami -ův, -ova, -ovo</a:t>
          </a:r>
          <a:endParaRPr lang="en-US" sz="2000" kern="1200"/>
        </a:p>
      </dsp:txBody>
      <dsp:txXfrm>
        <a:off x="0" y="1384916"/>
        <a:ext cx="7239000" cy="692162"/>
      </dsp:txXfrm>
    </dsp:sp>
    <dsp:sp modelId="{24C38FE8-FD4B-4840-BF4C-B29777FA4FCD}">
      <dsp:nvSpPr>
        <dsp:cNvPr id="0" name=""/>
        <dsp:cNvSpPr/>
      </dsp:nvSpPr>
      <dsp:spPr>
        <a:xfrm>
          <a:off x="0" y="2077078"/>
          <a:ext cx="7239000" cy="0"/>
        </a:xfrm>
        <a:prstGeom prst="line">
          <a:avLst/>
        </a:prstGeom>
        <a:solidFill>
          <a:schemeClr val="accen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C44CA1E-0D25-45C6-B32B-65DAB658F88B}">
      <dsp:nvSpPr>
        <dsp:cNvPr id="0" name=""/>
        <dsp:cNvSpPr/>
      </dsp:nvSpPr>
      <dsp:spPr>
        <a:xfrm>
          <a:off x="0" y="2077078"/>
          <a:ext cx="7239000" cy="692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cs-CZ" sz="2000" kern="1200"/>
            <a:t>* z podstatných jmen rodu ženského příponami  -in, -ina, -ino</a:t>
          </a:r>
          <a:endParaRPr lang="en-US" sz="2000" kern="1200"/>
        </a:p>
      </dsp:txBody>
      <dsp:txXfrm>
        <a:off x="0" y="2077078"/>
        <a:ext cx="7239000" cy="692162"/>
      </dsp:txXfrm>
    </dsp:sp>
    <dsp:sp modelId="{E6DB5A34-B3E3-4D57-BD61-2EF0FDEA0FAA}">
      <dsp:nvSpPr>
        <dsp:cNvPr id="0" name=""/>
        <dsp:cNvSpPr/>
      </dsp:nvSpPr>
      <dsp:spPr>
        <a:xfrm>
          <a:off x="0" y="2769241"/>
          <a:ext cx="7239000" cy="0"/>
        </a:xfrm>
        <a:prstGeom prst="line">
          <a:avLst/>
        </a:prstGeom>
        <a:solidFill>
          <a:schemeClr val="accen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67F512-B1EF-471F-8AAF-4EF14310022C}">
      <dsp:nvSpPr>
        <dsp:cNvPr id="0" name=""/>
        <dsp:cNvSpPr/>
      </dsp:nvSpPr>
      <dsp:spPr>
        <a:xfrm>
          <a:off x="0" y="2769241"/>
          <a:ext cx="7239000" cy="692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cs-CZ" sz="2000" u="sng" kern="1200"/>
            <a:t>skloňují se podle vzorů</a:t>
          </a:r>
          <a:endParaRPr lang="en-US" sz="2000" kern="1200"/>
        </a:p>
      </dsp:txBody>
      <dsp:txXfrm>
        <a:off x="0" y="2769241"/>
        <a:ext cx="7239000" cy="692162"/>
      </dsp:txXfrm>
    </dsp:sp>
    <dsp:sp modelId="{7EF6AEB8-26B6-4C42-BFE0-C61EA88C2E63}">
      <dsp:nvSpPr>
        <dsp:cNvPr id="0" name=""/>
        <dsp:cNvSpPr/>
      </dsp:nvSpPr>
      <dsp:spPr>
        <a:xfrm>
          <a:off x="0" y="3461403"/>
          <a:ext cx="7239000" cy="0"/>
        </a:xfrm>
        <a:prstGeom prst="line">
          <a:avLst/>
        </a:prstGeom>
        <a:solidFill>
          <a:schemeClr val="accen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913DEB6-FBC1-4DF6-895A-78924A8050EA}">
      <dsp:nvSpPr>
        <dsp:cNvPr id="0" name=""/>
        <dsp:cNvSpPr/>
      </dsp:nvSpPr>
      <dsp:spPr>
        <a:xfrm>
          <a:off x="0" y="3461403"/>
          <a:ext cx="7239000" cy="692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cs-CZ" sz="2000" b="1" kern="1200"/>
            <a:t>otcův, otcova, otcovo</a:t>
          </a:r>
          <a:endParaRPr lang="en-US" sz="2000" kern="1200"/>
        </a:p>
      </dsp:txBody>
      <dsp:txXfrm>
        <a:off x="0" y="3461403"/>
        <a:ext cx="7239000" cy="692162"/>
      </dsp:txXfrm>
    </dsp:sp>
    <dsp:sp modelId="{2880393E-49BB-4553-97B0-48F804E05070}">
      <dsp:nvSpPr>
        <dsp:cNvPr id="0" name=""/>
        <dsp:cNvSpPr/>
      </dsp:nvSpPr>
      <dsp:spPr>
        <a:xfrm>
          <a:off x="0" y="4153566"/>
          <a:ext cx="7239000" cy="0"/>
        </a:xfrm>
        <a:prstGeom prst="line">
          <a:avLst/>
        </a:prstGeom>
        <a:solidFill>
          <a:schemeClr val="accen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297882C-616A-422F-8258-55C518FBC04E}">
      <dsp:nvSpPr>
        <dsp:cNvPr id="0" name=""/>
        <dsp:cNvSpPr/>
      </dsp:nvSpPr>
      <dsp:spPr>
        <a:xfrm>
          <a:off x="0" y="4153566"/>
          <a:ext cx="7239000" cy="692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cs-CZ" sz="2000" b="1" kern="1200"/>
            <a:t>matčin, matčina, matčino</a:t>
          </a:r>
          <a:endParaRPr lang="en-US" sz="2000" kern="1200"/>
        </a:p>
      </dsp:txBody>
      <dsp:txXfrm>
        <a:off x="0" y="4153566"/>
        <a:ext cx="7239000" cy="6921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A1506A-11FB-4521-82C4-1A80EC2F9DEC}">
      <dsp:nvSpPr>
        <dsp:cNvPr id="0" name=""/>
        <dsp:cNvSpPr/>
      </dsp:nvSpPr>
      <dsp:spPr>
        <a:xfrm>
          <a:off x="0" y="2366"/>
          <a:ext cx="7239000" cy="0"/>
        </a:xfrm>
        <a:prstGeom prst="line">
          <a:avLst/>
        </a:prstGeom>
        <a:gradFill rotWithShape="0">
          <a:gsLst>
            <a:gs pos="0">
              <a:schemeClr val="accent1">
                <a:hueOff val="0"/>
                <a:satOff val="0"/>
                <a:lumOff val="0"/>
                <a:alphaOff val="0"/>
                <a:tint val="74000"/>
              </a:schemeClr>
            </a:gs>
            <a:gs pos="49000">
              <a:schemeClr val="accent1">
                <a:hueOff val="0"/>
                <a:satOff val="0"/>
                <a:lumOff val="0"/>
                <a:alphaOff val="0"/>
                <a:tint val="96000"/>
                <a:shade val="84000"/>
                <a:satMod val="110000"/>
              </a:schemeClr>
            </a:gs>
            <a:gs pos="49100">
              <a:schemeClr val="accent1">
                <a:hueOff val="0"/>
                <a:satOff val="0"/>
                <a:lumOff val="0"/>
                <a:alphaOff val="0"/>
                <a:shade val="55000"/>
                <a:satMod val="150000"/>
              </a:schemeClr>
            </a:gs>
            <a:gs pos="92000">
              <a:schemeClr val="accent1">
                <a:hueOff val="0"/>
                <a:satOff val="0"/>
                <a:lumOff val="0"/>
                <a:alphaOff val="0"/>
                <a:tint val="98000"/>
                <a:shade val="90000"/>
                <a:satMod val="128000"/>
              </a:schemeClr>
            </a:gs>
            <a:gs pos="100000">
              <a:schemeClr val="accent1">
                <a:hueOff val="0"/>
                <a:satOff val="0"/>
                <a:lumOff val="0"/>
                <a:alphaOff val="0"/>
                <a:tint val="90000"/>
                <a:shade val="97000"/>
                <a:satMod val="128000"/>
              </a:schemeClr>
            </a:gs>
          </a:gsLst>
          <a:lin ang="5400000" scaled="1"/>
        </a:gradFill>
        <a:ln w="11430" cap="flat" cmpd="sng" algn="ctr">
          <a:solidFill>
            <a:schemeClr val="accent1">
              <a:hueOff val="0"/>
              <a:satOff val="0"/>
              <a:lumOff val="0"/>
              <a:alphaOff val="0"/>
            </a:schemeClr>
          </a:solidFill>
          <a:prstDash val="solid"/>
        </a:ln>
        <a:effectLst>
          <a:outerShdw blurRad="39000" dist="25400" dir="5400000" rotWithShape="0">
            <a:schemeClr val="accent1">
              <a:hueOff val="0"/>
              <a:satOff val="0"/>
              <a:lumOff val="0"/>
              <a:alphaOff val="0"/>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dsp:spPr>
      <dsp:style>
        <a:lnRef idx="1">
          <a:scrgbClr r="0" g="0" b="0"/>
        </a:lnRef>
        <a:fillRef idx="3">
          <a:scrgbClr r="0" g="0" b="0"/>
        </a:fillRef>
        <a:effectRef idx="3">
          <a:scrgbClr r="0" g="0" b="0"/>
        </a:effectRef>
        <a:fontRef idx="minor">
          <a:schemeClr val="lt1"/>
        </a:fontRef>
      </dsp:style>
    </dsp:sp>
    <dsp:sp modelId="{DD1DC786-F69C-4A70-81C7-8DFF590C2204}">
      <dsp:nvSpPr>
        <dsp:cNvPr id="0" name=""/>
        <dsp:cNvSpPr/>
      </dsp:nvSpPr>
      <dsp:spPr>
        <a:xfrm>
          <a:off x="0" y="2366"/>
          <a:ext cx="7239000" cy="8069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cs-CZ" sz="2300" u="sng" kern="1200"/>
            <a:t>jsou-li utvořena od vlastních jmen, píšeme je s velkým písmenem:</a:t>
          </a:r>
          <a:endParaRPr lang="en-US" sz="2300" kern="1200"/>
        </a:p>
      </dsp:txBody>
      <dsp:txXfrm>
        <a:off x="0" y="2366"/>
        <a:ext cx="7239000" cy="806931"/>
      </dsp:txXfrm>
    </dsp:sp>
    <dsp:sp modelId="{9236DB2E-0833-4074-A91C-6A0AF7B299A4}">
      <dsp:nvSpPr>
        <dsp:cNvPr id="0" name=""/>
        <dsp:cNvSpPr/>
      </dsp:nvSpPr>
      <dsp:spPr>
        <a:xfrm>
          <a:off x="0" y="809297"/>
          <a:ext cx="7239000" cy="0"/>
        </a:xfrm>
        <a:prstGeom prst="line">
          <a:avLst/>
        </a:prstGeom>
        <a:gradFill rotWithShape="0">
          <a:gsLst>
            <a:gs pos="0">
              <a:schemeClr val="accent1">
                <a:hueOff val="0"/>
                <a:satOff val="0"/>
                <a:lumOff val="0"/>
                <a:alphaOff val="0"/>
                <a:tint val="74000"/>
              </a:schemeClr>
            </a:gs>
            <a:gs pos="49000">
              <a:schemeClr val="accent1">
                <a:hueOff val="0"/>
                <a:satOff val="0"/>
                <a:lumOff val="0"/>
                <a:alphaOff val="0"/>
                <a:tint val="96000"/>
                <a:shade val="84000"/>
                <a:satMod val="110000"/>
              </a:schemeClr>
            </a:gs>
            <a:gs pos="49100">
              <a:schemeClr val="accent1">
                <a:hueOff val="0"/>
                <a:satOff val="0"/>
                <a:lumOff val="0"/>
                <a:alphaOff val="0"/>
                <a:shade val="55000"/>
                <a:satMod val="150000"/>
              </a:schemeClr>
            </a:gs>
            <a:gs pos="92000">
              <a:schemeClr val="accent1">
                <a:hueOff val="0"/>
                <a:satOff val="0"/>
                <a:lumOff val="0"/>
                <a:alphaOff val="0"/>
                <a:tint val="98000"/>
                <a:shade val="90000"/>
                <a:satMod val="128000"/>
              </a:schemeClr>
            </a:gs>
            <a:gs pos="100000">
              <a:schemeClr val="accent1">
                <a:hueOff val="0"/>
                <a:satOff val="0"/>
                <a:lumOff val="0"/>
                <a:alphaOff val="0"/>
                <a:tint val="90000"/>
                <a:shade val="97000"/>
                <a:satMod val="128000"/>
              </a:schemeClr>
            </a:gs>
          </a:gsLst>
          <a:lin ang="5400000" scaled="1"/>
        </a:gradFill>
        <a:ln w="11430" cap="flat" cmpd="sng" algn="ctr">
          <a:solidFill>
            <a:schemeClr val="accent1">
              <a:hueOff val="0"/>
              <a:satOff val="0"/>
              <a:lumOff val="0"/>
              <a:alphaOff val="0"/>
            </a:schemeClr>
          </a:solidFill>
          <a:prstDash val="solid"/>
        </a:ln>
        <a:effectLst>
          <a:outerShdw blurRad="39000" dist="25400" dir="5400000" rotWithShape="0">
            <a:schemeClr val="accent1">
              <a:hueOff val="0"/>
              <a:satOff val="0"/>
              <a:lumOff val="0"/>
              <a:alphaOff val="0"/>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dsp:spPr>
      <dsp:style>
        <a:lnRef idx="1">
          <a:scrgbClr r="0" g="0" b="0"/>
        </a:lnRef>
        <a:fillRef idx="3">
          <a:scrgbClr r="0" g="0" b="0"/>
        </a:fillRef>
        <a:effectRef idx="3">
          <a:scrgbClr r="0" g="0" b="0"/>
        </a:effectRef>
        <a:fontRef idx="minor">
          <a:schemeClr val="lt1"/>
        </a:fontRef>
      </dsp:style>
    </dsp:sp>
    <dsp:sp modelId="{BF6F6CDA-B0AC-4DCA-9F05-D2C88A772EA5}">
      <dsp:nvSpPr>
        <dsp:cNvPr id="0" name=""/>
        <dsp:cNvSpPr/>
      </dsp:nvSpPr>
      <dsp:spPr>
        <a:xfrm>
          <a:off x="0" y="809297"/>
          <a:ext cx="7239000" cy="8069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cs-CZ" sz="2300" b="1" kern="1200"/>
            <a:t>Věra – Věřin svetr</a:t>
          </a:r>
          <a:endParaRPr lang="en-US" sz="2300" kern="1200"/>
        </a:p>
      </dsp:txBody>
      <dsp:txXfrm>
        <a:off x="0" y="809297"/>
        <a:ext cx="7239000" cy="806931"/>
      </dsp:txXfrm>
    </dsp:sp>
    <dsp:sp modelId="{F59B1E89-1654-4078-B716-02EB9DAF9889}">
      <dsp:nvSpPr>
        <dsp:cNvPr id="0" name=""/>
        <dsp:cNvSpPr/>
      </dsp:nvSpPr>
      <dsp:spPr>
        <a:xfrm>
          <a:off x="0" y="1616228"/>
          <a:ext cx="7239000" cy="0"/>
        </a:xfrm>
        <a:prstGeom prst="line">
          <a:avLst/>
        </a:prstGeom>
        <a:gradFill rotWithShape="0">
          <a:gsLst>
            <a:gs pos="0">
              <a:schemeClr val="accent1">
                <a:hueOff val="0"/>
                <a:satOff val="0"/>
                <a:lumOff val="0"/>
                <a:alphaOff val="0"/>
                <a:tint val="74000"/>
              </a:schemeClr>
            </a:gs>
            <a:gs pos="49000">
              <a:schemeClr val="accent1">
                <a:hueOff val="0"/>
                <a:satOff val="0"/>
                <a:lumOff val="0"/>
                <a:alphaOff val="0"/>
                <a:tint val="96000"/>
                <a:shade val="84000"/>
                <a:satMod val="110000"/>
              </a:schemeClr>
            </a:gs>
            <a:gs pos="49100">
              <a:schemeClr val="accent1">
                <a:hueOff val="0"/>
                <a:satOff val="0"/>
                <a:lumOff val="0"/>
                <a:alphaOff val="0"/>
                <a:shade val="55000"/>
                <a:satMod val="150000"/>
              </a:schemeClr>
            </a:gs>
            <a:gs pos="92000">
              <a:schemeClr val="accent1">
                <a:hueOff val="0"/>
                <a:satOff val="0"/>
                <a:lumOff val="0"/>
                <a:alphaOff val="0"/>
                <a:tint val="98000"/>
                <a:shade val="90000"/>
                <a:satMod val="128000"/>
              </a:schemeClr>
            </a:gs>
            <a:gs pos="100000">
              <a:schemeClr val="accent1">
                <a:hueOff val="0"/>
                <a:satOff val="0"/>
                <a:lumOff val="0"/>
                <a:alphaOff val="0"/>
                <a:tint val="90000"/>
                <a:shade val="97000"/>
                <a:satMod val="128000"/>
              </a:schemeClr>
            </a:gs>
          </a:gsLst>
          <a:lin ang="5400000" scaled="1"/>
        </a:gradFill>
        <a:ln w="11430" cap="flat" cmpd="sng" algn="ctr">
          <a:solidFill>
            <a:schemeClr val="accent1">
              <a:hueOff val="0"/>
              <a:satOff val="0"/>
              <a:lumOff val="0"/>
              <a:alphaOff val="0"/>
            </a:schemeClr>
          </a:solidFill>
          <a:prstDash val="solid"/>
        </a:ln>
        <a:effectLst>
          <a:outerShdw blurRad="39000" dist="25400" dir="5400000" rotWithShape="0">
            <a:schemeClr val="accent1">
              <a:hueOff val="0"/>
              <a:satOff val="0"/>
              <a:lumOff val="0"/>
              <a:alphaOff val="0"/>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dsp:spPr>
      <dsp:style>
        <a:lnRef idx="1">
          <a:scrgbClr r="0" g="0" b="0"/>
        </a:lnRef>
        <a:fillRef idx="3">
          <a:scrgbClr r="0" g="0" b="0"/>
        </a:fillRef>
        <a:effectRef idx="3">
          <a:scrgbClr r="0" g="0" b="0"/>
        </a:effectRef>
        <a:fontRef idx="minor">
          <a:schemeClr val="lt1"/>
        </a:fontRef>
      </dsp:style>
    </dsp:sp>
    <dsp:sp modelId="{3BAE905C-360F-4AE5-BE54-ABC17DEDE469}">
      <dsp:nvSpPr>
        <dsp:cNvPr id="0" name=""/>
        <dsp:cNvSpPr/>
      </dsp:nvSpPr>
      <dsp:spPr>
        <a:xfrm>
          <a:off x="0" y="1616228"/>
          <a:ext cx="7239000" cy="8069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cs-CZ" sz="2300" b="1" kern="1200"/>
            <a:t>Čapek – Čapkův román</a:t>
          </a:r>
          <a:endParaRPr lang="en-US" sz="2300" kern="1200"/>
        </a:p>
      </dsp:txBody>
      <dsp:txXfrm>
        <a:off x="0" y="1616228"/>
        <a:ext cx="7239000" cy="806931"/>
      </dsp:txXfrm>
    </dsp:sp>
    <dsp:sp modelId="{B6AFB32C-9D16-4639-B8A4-E073F391053B}">
      <dsp:nvSpPr>
        <dsp:cNvPr id="0" name=""/>
        <dsp:cNvSpPr/>
      </dsp:nvSpPr>
      <dsp:spPr>
        <a:xfrm>
          <a:off x="0" y="2423160"/>
          <a:ext cx="7239000" cy="0"/>
        </a:xfrm>
        <a:prstGeom prst="line">
          <a:avLst/>
        </a:prstGeom>
        <a:gradFill rotWithShape="0">
          <a:gsLst>
            <a:gs pos="0">
              <a:schemeClr val="accent1">
                <a:hueOff val="0"/>
                <a:satOff val="0"/>
                <a:lumOff val="0"/>
                <a:alphaOff val="0"/>
                <a:tint val="74000"/>
              </a:schemeClr>
            </a:gs>
            <a:gs pos="49000">
              <a:schemeClr val="accent1">
                <a:hueOff val="0"/>
                <a:satOff val="0"/>
                <a:lumOff val="0"/>
                <a:alphaOff val="0"/>
                <a:tint val="96000"/>
                <a:shade val="84000"/>
                <a:satMod val="110000"/>
              </a:schemeClr>
            </a:gs>
            <a:gs pos="49100">
              <a:schemeClr val="accent1">
                <a:hueOff val="0"/>
                <a:satOff val="0"/>
                <a:lumOff val="0"/>
                <a:alphaOff val="0"/>
                <a:shade val="55000"/>
                <a:satMod val="150000"/>
              </a:schemeClr>
            </a:gs>
            <a:gs pos="92000">
              <a:schemeClr val="accent1">
                <a:hueOff val="0"/>
                <a:satOff val="0"/>
                <a:lumOff val="0"/>
                <a:alphaOff val="0"/>
                <a:tint val="98000"/>
                <a:shade val="90000"/>
                <a:satMod val="128000"/>
              </a:schemeClr>
            </a:gs>
            <a:gs pos="100000">
              <a:schemeClr val="accent1">
                <a:hueOff val="0"/>
                <a:satOff val="0"/>
                <a:lumOff val="0"/>
                <a:alphaOff val="0"/>
                <a:tint val="90000"/>
                <a:shade val="97000"/>
                <a:satMod val="128000"/>
              </a:schemeClr>
            </a:gs>
          </a:gsLst>
          <a:lin ang="5400000" scaled="1"/>
        </a:gradFill>
        <a:ln w="11430" cap="flat" cmpd="sng" algn="ctr">
          <a:solidFill>
            <a:schemeClr val="accent1">
              <a:hueOff val="0"/>
              <a:satOff val="0"/>
              <a:lumOff val="0"/>
              <a:alphaOff val="0"/>
            </a:schemeClr>
          </a:solidFill>
          <a:prstDash val="solid"/>
        </a:ln>
        <a:effectLst>
          <a:outerShdw blurRad="39000" dist="25400" dir="5400000" rotWithShape="0">
            <a:schemeClr val="accent1">
              <a:hueOff val="0"/>
              <a:satOff val="0"/>
              <a:lumOff val="0"/>
              <a:alphaOff val="0"/>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dsp:spPr>
      <dsp:style>
        <a:lnRef idx="1">
          <a:scrgbClr r="0" g="0" b="0"/>
        </a:lnRef>
        <a:fillRef idx="3">
          <a:scrgbClr r="0" g="0" b="0"/>
        </a:fillRef>
        <a:effectRef idx="3">
          <a:scrgbClr r="0" g="0" b="0"/>
        </a:effectRef>
        <a:fontRef idx="minor">
          <a:schemeClr val="lt1"/>
        </a:fontRef>
      </dsp:style>
    </dsp:sp>
    <dsp:sp modelId="{F58CB2BA-4569-4101-A7FA-B7E171205196}">
      <dsp:nvSpPr>
        <dsp:cNvPr id="0" name=""/>
        <dsp:cNvSpPr/>
      </dsp:nvSpPr>
      <dsp:spPr>
        <a:xfrm>
          <a:off x="0" y="2423160"/>
          <a:ext cx="7239000" cy="8069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cs-CZ" sz="2300" b="1" kern="1200"/>
            <a:t>ALE  </a:t>
          </a:r>
          <a:endParaRPr lang="en-US" sz="2300" kern="1200"/>
        </a:p>
      </dsp:txBody>
      <dsp:txXfrm>
        <a:off x="0" y="2423160"/>
        <a:ext cx="7239000" cy="806931"/>
      </dsp:txXfrm>
    </dsp:sp>
    <dsp:sp modelId="{A188B4EC-3BB5-4346-B3C9-0CF72A0EECD4}">
      <dsp:nvSpPr>
        <dsp:cNvPr id="0" name=""/>
        <dsp:cNvSpPr/>
      </dsp:nvSpPr>
      <dsp:spPr>
        <a:xfrm>
          <a:off x="0" y="3230091"/>
          <a:ext cx="7239000" cy="0"/>
        </a:xfrm>
        <a:prstGeom prst="line">
          <a:avLst/>
        </a:prstGeom>
        <a:gradFill rotWithShape="0">
          <a:gsLst>
            <a:gs pos="0">
              <a:schemeClr val="accent1">
                <a:hueOff val="0"/>
                <a:satOff val="0"/>
                <a:lumOff val="0"/>
                <a:alphaOff val="0"/>
                <a:tint val="74000"/>
              </a:schemeClr>
            </a:gs>
            <a:gs pos="49000">
              <a:schemeClr val="accent1">
                <a:hueOff val="0"/>
                <a:satOff val="0"/>
                <a:lumOff val="0"/>
                <a:alphaOff val="0"/>
                <a:tint val="96000"/>
                <a:shade val="84000"/>
                <a:satMod val="110000"/>
              </a:schemeClr>
            </a:gs>
            <a:gs pos="49100">
              <a:schemeClr val="accent1">
                <a:hueOff val="0"/>
                <a:satOff val="0"/>
                <a:lumOff val="0"/>
                <a:alphaOff val="0"/>
                <a:shade val="55000"/>
                <a:satMod val="150000"/>
              </a:schemeClr>
            </a:gs>
            <a:gs pos="92000">
              <a:schemeClr val="accent1">
                <a:hueOff val="0"/>
                <a:satOff val="0"/>
                <a:lumOff val="0"/>
                <a:alphaOff val="0"/>
                <a:tint val="98000"/>
                <a:shade val="90000"/>
                <a:satMod val="128000"/>
              </a:schemeClr>
            </a:gs>
            <a:gs pos="100000">
              <a:schemeClr val="accent1">
                <a:hueOff val="0"/>
                <a:satOff val="0"/>
                <a:lumOff val="0"/>
                <a:alphaOff val="0"/>
                <a:tint val="90000"/>
                <a:shade val="97000"/>
                <a:satMod val="128000"/>
              </a:schemeClr>
            </a:gs>
          </a:gsLst>
          <a:lin ang="5400000" scaled="1"/>
        </a:gradFill>
        <a:ln w="11430" cap="flat" cmpd="sng" algn="ctr">
          <a:solidFill>
            <a:schemeClr val="accent1">
              <a:hueOff val="0"/>
              <a:satOff val="0"/>
              <a:lumOff val="0"/>
              <a:alphaOff val="0"/>
            </a:schemeClr>
          </a:solidFill>
          <a:prstDash val="solid"/>
        </a:ln>
        <a:effectLst>
          <a:outerShdw blurRad="39000" dist="25400" dir="5400000" rotWithShape="0">
            <a:schemeClr val="accent1">
              <a:hueOff val="0"/>
              <a:satOff val="0"/>
              <a:lumOff val="0"/>
              <a:alphaOff val="0"/>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dsp:spPr>
      <dsp:style>
        <a:lnRef idx="1">
          <a:scrgbClr r="0" g="0" b="0"/>
        </a:lnRef>
        <a:fillRef idx="3">
          <a:scrgbClr r="0" g="0" b="0"/>
        </a:fillRef>
        <a:effectRef idx="3">
          <a:scrgbClr r="0" g="0" b="0"/>
        </a:effectRef>
        <a:fontRef idx="minor">
          <a:schemeClr val="lt1"/>
        </a:fontRef>
      </dsp:style>
    </dsp:sp>
    <dsp:sp modelId="{7B79C63B-6B2E-4C3E-9E46-CD94045C9ED6}">
      <dsp:nvSpPr>
        <dsp:cNvPr id="0" name=""/>
        <dsp:cNvSpPr/>
      </dsp:nvSpPr>
      <dsp:spPr>
        <a:xfrm>
          <a:off x="0" y="3230091"/>
          <a:ext cx="7239000" cy="8069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cs-CZ" sz="2300" b="1" kern="1200"/>
            <a:t>sestra – sestřin svetr</a:t>
          </a:r>
          <a:endParaRPr lang="en-US" sz="2300" kern="1200"/>
        </a:p>
      </dsp:txBody>
      <dsp:txXfrm>
        <a:off x="0" y="3230091"/>
        <a:ext cx="7239000" cy="806931"/>
      </dsp:txXfrm>
    </dsp:sp>
    <dsp:sp modelId="{B9E97117-BCA6-44C8-8FDC-9FCA03DEFE4B}">
      <dsp:nvSpPr>
        <dsp:cNvPr id="0" name=""/>
        <dsp:cNvSpPr/>
      </dsp:nvSpPr>
      <dsp:spPr>
        <a:xfrm>
          <a:off x="0" y="4037022"/>
          <a:ext cx="7239000" cy="0"/>
        </a:xfrm>
        <a:prstGeom prst="line">
          <a:avLst/>
        </a:prstGeom>
        <a:gradFill rotWithShape="0">
          <a:gsLst>
            <a:gs pos="0">
              <a:schemeClr val="accent1">
                <a:hueOff val="0"/>
                <a:satOff val="0"/>
                <a:lumOff val="0"/>
                <a:alphaOff val="0"/>
                <a:tint val="74000"/>
              </a:schemeClr>
            </a:gs>
            <a:gs pos="49000">
              <a:schemeClr val="accent1">
                <a:hueOff val="0"/>
                <a:satOff val="0"/>
                <a:lumOff val="0"/>
                <a:alphaOff val="0"/>
                <a:tint val="96000"/>
                <a:shade val="84000"/>
                <a:satMod val="110000"/>
              </a:schemeClr>
            </a:gs>
            <a:gs pos="49100">
              <a:schemeClr val="accent1">
                <a:hueOff val="0"/>
                <a:satOff val="0"/>
                <a:lumOff val="0"/>
                <a:alphaOff val="0"/>
                <a:shade val="55000"/>
                <a:satMod val="150000"/>
              </a:schemeClr>
            </a:gs>
            <a:gs pos="92000">
              <a:schemeClr val="accent1">
                <a:hueOff val="0"/>
                <a:satOff val="0"/>
                <a:lumOff val="0"/>
                <a:alphaOff val="0"/>
                <a:tint val="98000"/>
                <a:shade val="90000"/>
                <a:satMod val="128000"/>
              </a:schemeClr>
            </a:gs>
            <a:gs pos="100000">
              <a:schemeClr val="accent1">
                <a:hueOff val="0"/>
                <a:satOff val="0"/>
                <a:lumOff val="0"/>
                <a:alphaOff val="0"/>
                <a:tint val="90000"/>
                <a:shade val="97000"/>
                <a:satMod val="128000"/>
              </a:schemeClr>
            </a:gs>
          </a:gsLst>
          <a:lin ang="5400000" scaled="1"/>
        </a:gradFill>
        <a:ln w="11430" cap="flat" cmpd="sng" algn="ctr">
          <a:solidFill>
            <a:schemeClr val="accent1">
              <a:hueOff val="0"/>
              <a:satOff val="0"/>
              <a:lumOff val="0"/>
              <a:alphaOff val="0"/>
            </a:schemeClr>
          </a:solidFill>
          <a:prstDash val="solid"/>
        </a:ln>
        <a:effectLst>
          <a:outerShdw blurRad="39000" dist="25400" dir="5400000" rotWithShape="0">
            <a:schemeClr val="accent1">
              <a:hueOff val="0"/>
              <a:satOff val="0"/>
              <a:lumOff val="0"/>
              <a:alphaOff val="0"/>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dsp:spPr>
      <dsp:style>
        <a:lnRef idx="1">
          <a:scrgbClr r="0" g="0" b="0"/>
        </a:lnRef>
        <a:fillRef idx="3">
          <a:scrgbClr r="0" g="0" b="0"/>
        </a:fillRef>
        <a:effectRef idx="3">
          <a:scrgbClr r="0" g="0" b="0"/>
        </a:effectRef>
        <a:fontRef idx="minor">
          <a:schemeClr val="lt1"/>
        </a:fontRef>
      </dsp:style>
    </dsp:sp>
    <dsp:sp modelId="{046F60E5-BA4E-438F-BD59-09075E777B92}">
      <dsp:nvSpPr>
        <dsp:cNvPr id="0" name=""/>
        <dsp:cNvSpPr/>
      </dsp:nvSpPr>
      <dsp:spPr>
        <a:xfrm>
          <a:off x="0" y="4037022"/>
          <a:ext cx="7239000" cy="8069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cs-CZ" sz="2300" b="1" kern="1200"/>
            <a:t>spisovatel – spisovatelův román</a:t>
          </a:r>
          <a:endParaRPr lang="en-US" sz="2300" kern="1200"/>
        </a:p>
      </dsp:txBody>
      <dsp:txXfrm>
        <a:off x="0" y="4037022"/>
        <a:ext cx="7239000" cy="80693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2BCA9C-D045-4F6A-A75C-73638AB5C6CC}">
      <dsp:nvSpPr>
        <dsp:cNvPr id="0" name=""/>
        <dsp:cNvSpPr/>
      </dsp:nvSpPr>
      <dsp:spPr>
        <a:xfrm>
          <a:off x="0" y="591"/>
          <a:ext cx="7239000" cy="0"/>
        </a:xfrm>
        <a:prstGeom prst="line">
          <a:avLst/>
        </a:prstGeom>
        <a:solidFill>
          <a:schemeClr val="accen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09B2C1-5349-437A-A614-A4DB086F2346}">
      <dsp:nvSpPr>
        <dsp:cNvPr id="0" name=""/>
        <dsp:cNvSpPr/>
      </dsp:nvSpPr>
      <dsp:spPr>
        <a:xfrm>
          <a:off x="0" y="591"/>
          <a:ext cx="7239000" cy="9690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cs-CZ" sz="2800" u="sng" kern="1200" baseline="0"/>
            <a:t>přídavné jméno tvrdé, píšeme je s malým písmenem:</a:t>
          </a:r>
          <a:r>
            <a:rPr lang="cs-CZ" sz="2800" b="1" kern="1200" baseline="0"/>
            <a:t> </a:t>
          </a:r>
          <a:endParaRPr lang="cs-CZ" sz="2800" kern="1200" baseline="0"/>
        </a:p>
      </dsp:txBody>
      <dsp:txXfrm>
        <a:off x="0" y="591"/>
        <a:ext cx="7239000" cy="969027"/>
      </dsp:txXfrm>
    </dsp:sp>
    <dsp:sp modelId="{81BFAEC7-78A2-4498-9B61-F39284DCB3DF}">
      <dsp:nvSpPr>
        <dsp:cNvPr id="0" name=""/>
        <dsp:cNvSpPr/>
      </dsp:nvSpPr>
      <dsp:spPr>
        <a:xfrm>
          <a:off x="0" y="969618"/>
          <a:ext cx="7239000" cy="0"/>
        </a:xfrm>
        <a:prstGeom prst="line">
          <a:avLst/>
        </a:prstGeom>
        <a:solidFill>
          <a:schemeClr val="accen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18D9E2F-DE8F-4D5B-B5B4-656167D48296}">
      <dsp:nvSpPr>
        <dsp:cNvPr id="0" name=""/>
        <dsp:cNvSpPr/>
      </dsp:nvSpPr>
      <dsp:spPr>
        <a:xfrm>
          <a:off x="0" y="969618"/>
          <a:ext cx="7239000" cy="9690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cs-CZ" sz="2800" b="1" kern="1200" baseline="0"/>
            <a:t>Martin  → Martinův sešit</a:t>
          </a:r>
          <a:endParaRPr lang="en-US" sz="2800" kern="1200"/>
        </a:p>
      </dsp:txBody>
      <dsp:txXfrm>
        <a:off x="0" y="969618"/>
        <a:ext cx="7239000" cy="969027"/>
      </dsp:txXfrm>
    </dsp:sp>
    <dsp:sp modelId="{D700266E-72C7-45F0-A5F1-88F0F0DBDD23}">
      <dsp:nvSpPr>
        <dsp:cNvPr id="0" name=""/>
        <dsp:cNvSpPr/>
      </dsp:nvSpPr>
      <dsp:spPr>
        <a:xfrm>
          <a:off x="0" y="1938646"/>
          <a:ext cx="7239000" cy="0"/>
        </a:xfrm>
        <a:prstGeom prst="line">
          <a:avLst/>
        </a:prstGeom>
        <a:solidFill>
          <a:schemeClr val="accen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B80A08-2BB5-40D0-B37A-B36A403DBC26}">
      <dsp:nvSpPr>
        <dsp:cNvPr id="0" name=""/>
        <dsp:cNvSpPr/>
      </dsp:nvSpPr>
      <dsp:spPr>
        <a:xfrm>
          <a:off x="0" y="1938646"/>
          <a:ext cx="7239000" cy="9690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cs-CZ" sz="2800" b="1" kern="1200" baseline="0"/>
            <a:t>→ martinské koláče</a:t>
          </a:r>
          <a:endParaRPr lang="en-US" sz="2800" kern="1200"/>
        </a:p>
      </dsp:txBody>
      <dsp:txXfrm>
        <a:off x="0" y="1938646"/>
        <a:ext cx="7239000" cy="969027"/>
      </dsp:txXfrm>
    </dsp:sp>
    <dsp:sp modelId="{F41D009C-11C4-43DA-B6CD-78A7A757FC9E}">
      <dsp:nvSpPr>
        <dsp:cNvPr id="0" name=""/>
        <dsp:cNvSpPr/>
      </dsp:nvSpPr>
      <dsp:spPr>
        <a:xfrm>
          <a:off x="0" y="2907673"/>
          <a:ext cx="7239000" cy="0"/>
        </a:xfrm>
        <a:prstGeom prst="line">
          <a:avLst/>
        </a:prstGeom>
        <a:solidFill>
          <a:schemeClr val="accen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613F59-0B52-44DA-8C0E-EDE4F7D6A1A3}">
      <dsp:nvSpPr>
        <dsp:cNvPr id="0" name=""/>
        <dsp:cNvSpPr/>
      </dsp:nvSpPr>
      <dsp:spPr>
        <a:xfrm>
          <a:off x="0" y="2907673"/>
          <a:ext cx="7239000" cy="9690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cs-CZ" sz="2800" b="1" kern="1200" baseline="0"/>
            <a:t>Pepek   → Pepkovy boty	</a:t>
          </a:r>
          <a:endParaRPr lang="en-US" sz="2800" kern="1200"/>
        </a:p>
      </dsp:txBody>
      <dsp:txXfrm>
        <a:off x="0" y="2907673"/>
        <a:ext cx="7239000" cy="969027"/>
      </dsp:txXfrm>
    </dsp:sp>
    <dsp:sp modelId="{06C2EF62-1758-4CBA-8968-FFA6FF0AA0CF}">
      <dsp:nvSpPr>
        <dsp:cNvPr id="0" name=""/>
        <dsp:cNvSpPr/>
      </dsp:nvSpPr>
      <dsp:spPr>
        <a:xfrm>
          <a:off x="0" y="3876701"/>
          <a:ext cx="7239000" cy="0"/>
        </a:xfrm>
        <a:prstGeom prst="line">
          <a:avLst/>
        </a:prstGeom>
        <a:solidFill>
          <a:schemeClr val="accen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122C35-10FD-499C-9228-74CA40C522BB}">
      <dsp:nvSpPr>
        <dsp:cNvPr id="0" name=""/>
        <dsp:cNvSpPr/>
      </dsp:nvSpPr>
      <dsp:spPr>
        <a:xfrm>
          <a:off x="0" y="3876701"/>
          <a:ext cx="7239000" cy="9690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cs-CZ" sz="2800" b="1" kern="1200" baseline="0"/>
            <a:t>→ pepkovské chování</a:t>
          </a:r>
          <a:endParaRPr lang="en-US" sz="2800" kern="1200"/>
        </a:p>
      </dsp:txBody>
      <dsp:txXfrm>
        <a:off x="0" y="3876701"/>
        <a:ext cx="7239000" cy="96902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6E156C-2DDF-45DC-9E1C-46F16C1B8138}">
      <dsp:nvSpPr>
        <dsp:cNvPr id="0" name=""/>
        <dsp:cNvSpPr/>
      </dsp:nvSpPr>
      <dsp:spPr>
        <a:xfrm>
          <a:off x="0" y="0"/>
          <a:ext cx="7239000" cy="0"/>
        </a:xfrm>
        <a:prstGeom prst="line">
          <a:avLst/>
        </a:prstGeom>
        <a:solidFill>
          <a:schemeClr val="accent2">
            <a:hueOff val="0"/>
            <a:satOff val="0"/>
            <a:lumOff val="0"/>
            <a:alphaOff val="0"/>
          </a:schemeClr>
        </a:solidFill>
        <a:ln w="40000" cap="flat" cmpd="sng" algn="ctr">
          <a:solidFill>
            <a:schemeClr val="accent2">
              <a:hueOff val="0"/>
              <a:satOff val="0"/>
              <a:lumOff val="0"/>
              <a:alphaOff val="0"/>
            </a:schemeClr>
          </a:solidFill>
          <a:prstDash val="solid"/>
        </a:ln>
        <a:effectLst>
          <a:outerShdw blurRad="50800" dist="25000" dir="5400000" rotWithShape="0">
            <a:schemeClr val="accent2">
              <a:hueOff val="0"/>
              <a:satOff val="0"/>
              <a:lumOff val="0"/>
              <a:alphaOff val="0"/>
              <a:shade val="30000"/>
              <a:satMod val="150000"/>
              <a:alpha val="38000"/>
            </a:schemeClr>
          </a:outerShdw>
        </a:effectLst>
      </dsp:spPr>
      <dsp:style>
        <a:lnRef idx="2">
          <a:scrgbClr r="0" g="0" b="0"/>
        </a:lnRef>
        <a:fillRef idx="1">
          <a:scrgbClr r="0" g="0" b="0"/>
        </a:fillRef>
        <a:effectRef idx="1">
          <a:scrgbClr r="0" g="0" b="0"/>
        </a:effectRef>
        <a:fontRef idx="minor">
          <a:schemeClr val="lt1"/>
        </a:fontRef>
      </dsp:style>
    </dsp:sp>
    <dsp:sp modelId="{1AD7FB1B-DF94-43DC-A70C-CD5E03258B94}">
      <dsp:nvSpPr>
        <dsp:cNvPr id="0" name=""/>
        <dsp:cNvSpPr/>
      </dsp:nvSpPr>
      <dsp:spPr>
        <a:xfrm>
          <a:off x="0" y="0"/>
          <a:ext cx="7239000" cy="605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cs-CZ" sz="1500" kern="1200"/>
            <a:t>Jirka -_____________________	</a:t>
          </a:r>
          <a:endParaRPr lang="en-US" sz="1500" kern="1200"/>
        </a:p>
      </dsp:txBody>
      <dsp:txXfrm>
        <a:off x="0" y="0"/>
        <a:ext cx="7239000" cy="605789"/>
      </dsp:txXfrm>
    </dsp:sp>
    <dsp:sp modelId="{74A6FF76-9F05-4F95-A491-0A8DE74D43BC}">
      <dsp:nvSpPr>
        <dsp:cNvPr id="0" name=""/>
        <dsp:cNvSpPr/>
      </dsp:nvSpPr>
      <dsp:spPr>
        <a:xfrm>
          <a:off x="0" y="605790"/>
          <a:ext cx="7239000" cy="0"/>
        </a:xfrm>
        <a:prstGeom prst="line">
          <a:avLst/>
        </a:prstGeom>
        <a:solidFill>
          <a:schemeClr val="accent2">
            <a:hueOff val="0"/>
            <a:satOff val="0"/>
            <a:lumOff val="0"/>
            <a:alphaOff val="0"/>
          </a:schemeClr>
        </a:solidFill>
        <a:ln w="40000" cap="flat" cmpd="sng" algn="ctr">
          <a:solidFill>
            <a:schemeClr val="accent2">
              <a:hueOff val="0"/>
              <a:satOff val="0"/>
              <a:lumOff val="0"/>
              <a:alphaOff val="0"/>
            </a:schemeClr>
          </a:solidFill>
          <a:prstDash val="solid"/>
        </a:ln>
        <a:effectLst>
          <a:outerShdw blurRad="50800" dist="25000" dir="5400000" rotWithShape="0">
            <a:schemeClr val="accent2">
              <a:hueOff val="0"/>
              <a:satOff val="0"/>
              <a:lumOff val="0"/>
              <a:alphaOff val="0"/>
              <a:shade val="30000"/>
              <a:satMod val="150000"/>
              <a:alpha val="38000"/>
            </a:schemeClr>
          </a:outerShdw>
        </a:effectLst>
      </dsp:spPr>
      <dsp:style>
        <a:lnRef idx="2">
          <a:scrgbClr r="0" g="0" b="0"/>
        </a:lnRef>
        <a:fillRef idx="1">
          <a:scrgbClr r="0" g="0" b="0"/>
        </a:fillRef>
        <a:effectRef idx="1">
          <a:scrgbClr r="0" g="0" b="0"/>
        </a:effectRef>
        <a:fontRef idx="minor">
          <a:schemeClr val="lt1"/>
        </a:fontRef>
      </dsp:style>
    </dsp:sp>
    <dsp:sp modelId="{6514198C-0776-45BC-B6C2-B15EAEF997C5}">
      <dsp:nvSpPr>
        <dsp:cNvPr id="0" name=""/>
        <dsp:cNvSpPr/>
      </dsp:nvSpPr>
      <dsp:spPr>
        <a:xfrm>
          <a:off x="0" y="605789"/>
          <a:ext cx="7239000" cy="605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cs-CZ" sz="1500" kern="1200"/>
            <a:t>kamarád -______________________</a:t>
          </a:r>
          <a:endParaRPr lang="en-US" sz="1500" kern="1200"/>
        </a:p>
      </dsp:txBody>
      <dsp:txXfrm>
        <a:off x="0" y="605789"/>
        <a:ext cx="7239000" cy="605789"/>
      </dsp:txXfrm>
    </dsp:sp>
    <dsp:sp modelId="{7A2B7EE3-F901-4E09-A509-64F264F4DDA0}">
      <dsp:nvSpPr>
        <dsp:cNvPr id="0" name=""/>
        <dsp:cNvSpPr/>
      </dsp:nvSpPr>
      <dsp:spPr>
        <a:xfrm>
          <a:off x="0" y="1211580"/>
          <a:ext cx="7239000" cy="0"/>
        </a:xfrm>
        <a:prstGeom prst="line">
          <a:avLst/>
        </a:prstGeom>
        <a:solidFill>
          <a:schemeClr val="accent2">
            <a:hueOff val="0"/>
            <a:satOff val="0"/>
            <a:lumOff val="0"/>
            <a:alphaOff val="0"/>
          </a:schemeClr>
        </a:solidFill>
        <a:ln w="40000" cap="flat" cmpd="sng" algn="ctr">
          <a:solidFill>
            <a:schemeClr val="accent2">
              <a:hueOff val="0"/>
              <a:satOff val="0"/>
              <a:lumOff val="0"/>
              <a:alphaOff val="0"/>
            </a:schemeClr>
          </a:solidFill>
          <a:prstDash val="solid"/>
        </a:ln>
        <a:effectLst>
          <a:outerShdw blurRad="50800" dist="25000" dir="5400000" rotWithShape="0">
            <a:schemeClr val="accent2">
              <a:hueOff val="0"/>
              <a:satOff val="0"/>
              <a:lumOff val="0"/>
              <a:alphaOff val="0"/>
              <a:shade val="30000"/>
              <a:satMod val="150000"/>
              <a:alpha val="38000"/>
            </a:schemeClr>
          </a:outerShdw>
        </a:effectLst>
      </dsp:spPr>
      <dsp:style>
        <a:lnRef idx="2">
          <a:scrgbClr r="0" g="0" b="0"/>
        </a:lnRef>
        <a:fillRef idx="1">
          <a:scrgbClr r="0" g="0" b="0"/>
        </a:fillRef>
        <a:effectRef idx="1">
          <a:scrgbClr r="0" g="0" b="0"/>
        </a:effectRef>
        <a:fontRef idx="minor">
          <a:schemeClr val="lt1"/>
        </a:fontRef>
      </dsp:style>
    </dsp:sp>
    <dsp:sp modelId="{EB761BE1-0657-47DE-A57D-D6EA2B2EF916}">
      <dsp:nvSpPr>
        <dsp:cNvPr id="0" name=""/>
        <dsp:cNvSpPr/>
      </dsp:nvSpPr>
      <dsp:spPr>
        <a:xfrm>
          <a:off x="0" y="1211579"/>
          <a:ext cx="7239000" cy="605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cs-CZ" sz="1500" kern="1200"/>
            <a:t>Zbyněk - __________________	</a:t>
          </a:r>
          <a:endParaRPr lang="en-US" sz="1500" kern="1200"/>
        </a:p>
      </dsp:txBody>
      <dsp:txXfrm>
        <a:off x="0" y="1211579"/>
        <a:ext cx="7239000" cy="605789"/>
      </dsp:txXfrm>
    </dsp:sp>
    <dsp:sp modelId="{2C219866-51F8-42B5-8384-597711A636B2}">
      <dsp:nvSpPr>
        <dsp:cNvPr id="0" name=""/>
        <dsp:cNvSpPr/>
      </dsp:nvSpPr>
      <dsp:spPr>
        <a:xfrm>
          <a:off x="0" y="1817370"/>
          <a:ext cx="7239000" cy="0"/>
        </a:xfrm>
        <a:prstGeom prst="line">
          <a:avLst/>
        </a:prstGeom>
        <a:solidFill>
          <a:schemeClr val="accent2">
            <a:hueOff val="0"/>
            <a:satOff val="0"/>
            <a:lumOff val="0"/>
            <a:alphaOff val="0"/>
          </a:schemeClr>
        </a:solidFill>
        <a:ln w="40000" cap="flat" cmpd="sng" algn="ctr">
          <a:solidFill>
            <a:schemeClr val="accent2">
              <a:hueOff val="0"/>
              <a:satOff val="0"/>
              <a:lumOff val="0"/>
              <a:alphaOff val="0"/>
            </a:schemeClr>
          </a:solidFill>
          <a:prstDash val="solid"/>
        </a:ln>
        <a:effectLst>
          <a:outerShdw blurRad="50800" dist="25000" dir="5400000" rotWithShape="0">
            <a:schemeClr val="accent2">
              <a:hueOff val="0"/>
              <a:satOff val="0"/>
              <a:lumOff val="0"/>
              <a:alphaOff val="0"/>
              <a:shade val="30000"/>
              <a:satMod val="150000"/>
              <a:alpha val="38000"/>
            </a:schemeClr>
          </a:outerShdw>
        </a:effectLst>
      </dsp:spPr>
      <dsp:style>
        <a:lnRef idx="2">
          <a:scrgbClr r="0" g="0" b="0"/>
        </a:lnRef>
        <a:fillRef idx="1">
          <a:scrgbClr r="0" g="0" b="0"/>
        </a:fillRef>
        <a:effectRef idx="1">
          <a:scrgbClr r="0" g="0" b="0"/>
        </a:effectRef>
        <a:fontRef idx="minor">
          <a:schemeClr val="lt1"/>
        </a:fontRef>
      </dsp:style>
    </dsp:sp>
    <dsp:sp modelId="{8C04FEA5-DB92-4CDA-8D86-059DBCC5B2F4}">
      <dsp:nvSpPr>
        <dsp:cNvPr id="0" name=""/>
        <dsp:cNvSpPr/>
      </dsp:nvSpPr>
      <dsp:spPr>
        <a:xfrm>
          <a:off x="0" y="1817369"/>
          <a:ext cx="7239000" cy="605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cs-CZ" sz="1500" kern="1200"/>
            <a:t>pokladník - ____________________</a:t>
          </a:r>
          <a:endParaRPr lang="en-US" sz="1500" kern="1200"/>
        </a:p>
      </dsp:txBody>
      <dsp:txXfrm>
        <a:off x="0" y="1817369"/>
        <a:ext cx="7239000" cy="605789"/>
      </dsp:txXfrm>
    </dsp:sp>
    <dsp:sp modelId="{0DE8A989-F843-405E-A32B-4E7254AFBE89}">
      <dsp:nvSpPr>
        <dsp:cNvPr id="0" name=""/>
        <dsp:cNvSpPr/>
      </dsp:nvSpPr>
      <dsp:spPr>
        <a:xfrm>
          <a:off x="0" y="2423160"/>
          <a:ext cx="7239000" cy="0"/>
        </a:xfrm>
        <a:prstGeom prst="line">
          <a:avLst/>
        </a:prstGeom>
        <a:solidFill>
          <a:schemeClr val="accent2">
            <a:hueOff val="0"/>
            <a:satOff val="0"/>
            <a:lumOff val="0"/>
            <a:alphaOff val="0"/>
          </a:schemeClr>
        </a:solidFill>
        <a:ln w="40000" cap="flat" cmpd="sng" algn="ctr">
          <a:solidFill>
            <a:schemeClr val="accent2">
              <a:hueOff val="0"/>
              <a:satOff val="0"/>
              <a:lumOff val="0"/>
              <a:alphaOff val="0"/>
            </a:schemeClr>
          </a:solidFill>
          <a:prstDash val="solid"/>
        </a:ln>
        <a:effectLst>
          <a:outerShdw blurRad="50800" dist="25000" dir="5400000" rotWithShape="0">
            <a:schemeClr val="accent2">
              <a:hueOff val="0"/>
              <a:satOff val="0"/>
              <a:lumOff val="0"/>
              <a:alphaOff val="0"/>
              <a:shade val="30000"/>
              <a:satMod val="150000"/>
              <a:alpha val="38000"/>
            </a:schemeClr>
          </a:outerShdw>
        </a:effectLst>
      </dsp:spPr>
      <dsp:style>
        <a:lnRef idx="2">
          <a:scrgbClr r="0" g="0" b="0"/>
        </a:lnRef>
        <a:fillRef idx="1">
          <a:scrgbClr r="0" g="0" b="0"/>
        </a:fillRef>
        <a:effectRef idx="1">
          <a:scrgbClr r="0" g="0" b="0"/>
        </a:effectRef>
        <a:fontRef idx="minor">
          <a:schemeClr val="lt1"/>
        </a:fontRef>
      </dsp:style>
    </dsp:sp>
    <dsp:sp modelId="{0CD1072E-3DBF-4FED-A91C-162214698ACB}">
      <dsp:nvSpPr>
        <dsp:cNvPr id="0" name=""/>
        <dsp:cNvSpPr/>
      </dsp:nvSpPr>
      <dsp:spPr>
        <a:xfrm>
          <a:off x="0" y="2423159"/>
          <a:ext cx="7239000" cy="605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cs-CZ" sz="1500" kern="1200"/>
            <a:t>sportovec - ________________	</a:t>
          </a:r>
          <a:endParaRPr lang="en-US" sz="1500" kern="1200"/>
        </a:p>
      </dsp:txBody>
      <dsp:txXfrm>
        <a:off x="0" y="2423159"/>
        <a:ext cx="7239000" cy="605789"/>
      </dsp:txXfrm>
    </dsp:sp>
    <dsp:sp modelId="{17D68C5D-84A5-4BB0-B695-7C133D6EB86A}">
      <dsp:nvSpPr>
        <dsp:cNvPr id="0" name=""/>
        <dsp:cNvSpPr/>
      </dsp:nvSpPr>
      <dsp:spPr>
        <a:xfrm>
          <a:off x="0" y="3028950"/>
          <a:ext cx="7239000" cy="0"/>
        </a:xfrm>
        <a:prstGeom prst="line">
          <a:avLst/>
        </a:prstGeom>
        <a:solidFill>
          <a:schemeClr val="accent2">
            <a:hueOff val="0"/>
            <a:satOff val="0"/>
            <a:lumOff val="0"/>
            <a:alphaOff val="0"/>
          </a:schemeClr>
        </a:solidFill>
        <a:ln w="40000" cap="flat" cmpd="sng" algn="ctr">
          <a:solidFill>
            <a:schemeClr val="accent2">
              <a:hueOff val="0"/>
              <a:satOff val="0"/>
              <a:lumOff val="0"/>
              <a:alphaOff val="0"/>
            </a:schemeClr>
          </a:solidFill>
          <a:prstDash val="solid"/>
        </a:ln>
        <a:effectLst>
          <a:outerShdw blurRad="50800" dist="25000" dir="5400000" rotWithShape="0">
            <a:schemeClr val="accent2">
              <a:hueOff val="0"/>
              <a:satOff val="0"/>
              <a:lumOff val="0"/>
              <a:alphaOff val="0"/>
              <a:shade val="30000"/>
              <a:satMod val="150000"/>
              <a:alpha val="38000"/>
            </a:schemeClr>
          </a:outerShdw>
        </a:effectLst>
      </dsp:spPr>
      <dsp:style>
        <a:lnRef idx="2">
          <a:scrgbClr r="0" g="0" b="0"/>
        </a:lnRef>
        <a:fillRef idx="1">
          <a:scrgbClr r="0" g="0" b="0"/>
        </a:fillRef>
        <a:effectRef idx="1">
          <a:scrgbClr r="0" g="0" b="0"/>
        </a:effectRef>
        <a:fontRef idx="minor">
          <a:schemeClr val="lt1"/>
        </a:fontRef>
      </dsp:style>
    </dsp:sp>
    <dsp:sp modelId="{07D35521-2C8B-4E7C-92B9-48B10BA87554}">
      <dsp:nvSpPr>
        <dsp:cNvPr id="0" name=""/>
        <dsp:cNvSpPr/>
      </dsp:nvSpPr>
      <dsp:spPr>
        <a:xfrm>
          <a:off x="0" y="3028949"/>
          <a:ext cx="7239000" cy="605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cs-CZ" sz="1500" kern="1200"/>
            <a:t>Vochomůrka - __________________ </a:t>
          </a:r>
          <a:endParaRPr lang="en-US" sz="1500" kern="1200"/>
        </a:p>
      </dsp:txBody>
      <dsp:txXfrm>
        <a:off x="0" y="3028949"/>
        <a:ext cx="7239000" cy="605789"/>
      </dsp:txXfrm>
    </dsp:sp>
    <dsp:sp modelId="{7ED61578-3E87-48D6-A36B-5EA3D441E59A}">
      <dsp:nvSpPr>
        <dsp:cNvPr id="0" name=""/>
        <dsp:cNvSpPr/>
      </dsp:nvSpPr>
      <dsp:spPr>
        <a:xfrm>
          <a:off x="0" y="3634740"/>
          <a:ext cx="7239000" cy="0"/>
        </a:xfrm>
        <a:prstGeom prst="line">
          <a:avLst/>
        </a:prstGeom>
        <a:solidFill>
          <a:schemeClr val="accent2">
            <a:hueOff val="0"/>
            <a:satOff val="0"/>
            <a:lumOff val="0"/>
            <a:alphaOff val="0"/>
          </a:schemeClr>
        </a:solidFill>
        <a:ln w="40000" cap="flat" cmpd="sng" algn="ctr">
          <a:solidFill>
            <a:schemeClr val="accent2">
              <a:hueOff val="0"/>
              <a:satOff val="0"/>
              <a:lumOff val="0"/>
              <a:alphaOff val="0"/>
            </a:schemeClr>
          </a:solidFill>
          <a:prstDash val="solid"/>
        </a:ln>
        <a:effectLst>
          <a:outerShdw blurRad="50800" dist="25000" dir="5400000" rotWithShape="0">
            <a:schemeClr val="accent2">
              <a:hueOff val="0"/>
              <a:satOff val="0"/>
              <a:lumOff val="0"/>
              <a:alphaOff val="0"/>
              <a:shade val="30000"/>
              <a:satMod val="150000"/>
              <a:alpha val="38000"/>
            </a:schemeClr>
          </a:outerShdw>
        </a:effectLst>
      </dsp:spPr>
      <dsp:style>
        <a:lnRef idx="2">
          <a:scrgbClr r="0" g="0" b="0"/>
        </a:lnRef>
        <a:fillRef idx="1">
          <a:scrgbClr r="0" g="0" b="0"/>
        </a:fillRef>
        <a:effectRef idx="1">
          <a:scrgbClr r="0" g="0" b="0"/>
        </a:effectRef>
        <a:fontRef idx="minor">
          <a:schemeClr val="lt1"/>
        </a:fontRef>
      </dsp:style>
    </dsp:sp>
    <dsp:sp modelId="{551858FB-8011-4389-A0AA-BC74DD8FB72A}">
      <dsp:nvSpPr>
        <dsp:cNvPr id="0" name=""/>
        <dsp:cNvSpPr/>
      </dsp:nvSpPr>
      <dsp:spPr>
        <a:xfrm>
          <a:off x="0" y="3634739"/>
          <a:ext cx="7239000" cy="605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cs-CZ" sz="1500" kern="1200"/>
            <a:t>Mirka - ___________________	</a:t>
          </a:r>
          <a:endParaRPr lang="en-US" sz="1500" kern="1200"/>
        </a:p>
      </dsp:txBody>
      <dsp:txXfrm>
        <a:off x="0" y="3634739"/>
        <a:ext cx="7239000" cy="605789"/>
      </dsp:txXfrm>
    </dsp:sp>
    <dsp:sp modelId="{2B39B844-3A43-4807-87A6-294145C8FF3A}">
      <dsp:nvSpPr>
        <dsp:cNvPr id="0" name=""/>
        <dsp:cNvSpPr/>
      </dsp:nvSpPr>
      <dsp:spPr>
        <a:xfrm>
          <a:off x="0" y="4240530"/>
          <a:ext cx="7239000" cy="0"/>
        </a:xfrm>
        <a:prstGeom prst="line">
          <a:avLst/>
        </a:prstGeom>
        <a:solidFill>
          <a:schemeClr val="accent2">
            <a:hueOff val="0"/>
            <a:satOff val="0"/>
            <a:lumOff val="0"/>
            <a:alphaOff val="0"/>
          </a:schemeClr>
        </a:solidFill>
        <a:ln w="40000" cap="flat" cmpd="sng" algn="ctr">
          <a:solidFill>
            <a:schemeClr val="accent2">
              <a:hueOff val="0"/>
              <a:satOff val="0"/>
              <a:lumOff val="0"/>
              <a:alphaOff val="0"/>
            </a:schemeClr>
          </a:solidFill>
          <a:prstDash val="solid"/>
        </a:ln>
        <a:effectLst>
          <a:outerShdw blurRad="50800" dist="25000" dir="5400000" rotWithShape="0">
            <a:schemeClr val="accent2">
              <a:hueOff val="0"/>
              <a:satOff val="0"/>
              <a:lumOff val="0"/>
              <a:alphaOff val="0"/>
              <a:shade val="30000"/>
              <a:satMod val="150000"/>
              <a:alpha val="38000"/>
            </a:schemeClr>
          </a:outerShdw>
        </a:effectLst>
      </dsp:spPr>
      <dsp:style>
        <a:lnRef idx="2">
          <a:scrgbClr r="0" g="0" b="0"/>
        </a:lnRef>
        <a:fillRef idx="1">
          <a:scrgbClr r="0" g="0" b="0"/>
        </a:fillRef>
        <a:effectRef idx="1">
          <a:scrgbClr r="0" g="0" b="0"/>
        </a:effectRef>
        <a:fontRef idx="minor">
          <a:schemeClr val="lt1"/>
        </a:fontRef>
      </dsp:style>
    </dsp:sp>
    <dsp:sp modelId="{EE13832D-3CF8-45C2-8D70-32D55EF20918}">
      <dsp:nvSpPr>
        <dsp:cNvPr id="0" name=""/>
        <dsp:cNvSpPr/>
      </dsp:nvSpPr>
      <dsp:spPr>
        <a:xfrm>
          <a:off x="0" y="4240530"/>
          <a:ext cx="7239000" cy="605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cs-CZ" sz="1500" kern="1200" dirty="0"/>
            <a:t>umělec - __________________	</a:t>
          </a:r>
        </a:p>
        <a:p>
          <a:pPr marL="0" lvl="0" indent="0" algn="l" defTabSz="666750">
            <a:lnSpc>
              <a:spcPct val="90000"/>
            </a:lnSpc>
            <a:spcBef>
              <a:spcPct val="0"/>
            </a:spcBef>
            <a:spcAft>
              <a:spcPct val="35000"/>
            </a:spcAft>
            <a:buNone/>
          </a:pPr>
          <a:endParaRPr lang="en-US" sz="1500" kern="1200" dirty="0"/>
        </a:p>
      </dsp:txBody>
      <dsp:txXfrm>
        <a:off x="0" y="4240530"/>
        <a:ext cx="7239000" cy="60578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E0C428-75B0-448D-B511-47CE181DB27E}">
      <dsp:nvSpPr>
        <dsp:cNvPr id="0" name=""/>
        <dsp:cNvSpPr/>
      </dsp:nvSpPr>
      <dsp:spPr>
        <a:xfrm>
          <a:off x="0" y="0"/>
          <a:ext cx="7239000" cy="0"/>
        </a:xfrm>
        <a:prstGeom prst="line">
          <a:avLst/>
        </a:prstGeom>
        <a:solidFill>
          <a:schemeClr val="accen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4583238-5FF1-4EE0-8F7A-12BA431A50CD}">
      <dsp:nvSpPr>
        <dsp:cNvPr id="0" name=""/>
        <dsp:cNvSpPr/>
      </dsp:nvSpPr>
      <dsp:spPr>
        <a:xfrm>
          <a:off x="0" y="0"/>
          <a:ext cx="7239000" cy="12115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cs-CZ" sz="2900" b="1" kern="1200" dirty="0" err="1"/>
            <a:t>Martinov</a:t>
          </a:r>
          <a:r>
            <a:rPr lang="cs-CZ" sz="2900" b="1" kern="1200" dirty="0"/>
            <a:t> _  vtipy, </a:t>
          </a:r>
          <a:r>
            <a:rPr lang="cs-CZ" sz="2900" b="1" kern="1200" dirty="0" err="1"/>
            <a:t>tátov</a:t>
          </a:r>
          <a:r>
            <a:rPr lang="cs-CZ" sz="2900" b="1" kern="1200" dirty="0"/>
            <a:t> _ bratři, babiččin _  buchty,  </a:t>
          </a:r>
          <a:r>
            <a:rPr lang="cs-CZ" sz="2900" b="1" kern="1200" dirty="0" err="1"/>
            <a:t>Martinov</a:t>
          </a:r>
          <a:r>
            <a:rPr lang="cs-CZ" sz="2900" b="1" kern="1200" dirty="0"/>
            <a:t> _ přátelé, </a:t>
          </a:r>
          <a:endParaRPr lang="en-US" sz="2900" kern="1200" dirty="0"/>
        </a:p>
      </dsp:txBody>
      <dsp:txXfrm>
        <a:off x="0" y="0"/>
        <a:ext cx="7239000" cy="1211579"/>
      </dsp:txXfrm>
    </dsp:sp>
    <dsp:sp modelId="{CBDE17AE-7715-4A52-859D-F60E6FBCD9F3}">
      <dsp:nvSpPr>
        <dsp:cNvPr id="0" name=""/>
        <dsp:cNvSpPr/>
      </dsp:nvSpPr>
      <dsp:spPr>
        <a:xfrm>
          <a:off x="0" y="1211580"/>
          <a:ext cx="7239000" cy="0"/>
        </a:xfrm>
        <a:prstGeom prst="line">
          <a:avLst/>
        </a:prstGeom>
        <a:solidFill>
          <a:schemeClr val="accen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C8CAB6-87EB-4826-8003-4C8FA240F75D}">
      <dsp:nvSpPr>
        <dsp:cNvPr id="0" name=""/>
        <dsp:cNvSpPr/>
      </dsp:nvSpPr>
      <dsp:spPr>
        <a:xfrm>
          <a:off x="0" y="1211579"/>
          <a:ext cx="7239000" cy="12115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cs-CZ" sz="2900" b="1" kern="1200" dirty="0" err="1"/>
            <a:t>hercov</a:t>
          </a:r>
          <a:r>
            <a:rPr lang="cs-CZ" sz="2900" b="1" kern="1200" dirty="0"/>
            <a:t> _  role, </a:t>
          </a:r>
          <a:r>
            <a:rPr lang="cs-CZ" sz="2900" b="1" kern="1200" dirty="0" err="1"/>
            <a:t>Erbenov</a:t>
          </a:r>
          <a:r>
            <a:rPr lang="cs-CZ" sz="2900" b="1" kern="1200" dirty="0"/>
            <a:t> _  pohádky, </a:t>
          </a:r>
          <a:r>
            <a:rPr lang="cs-CZ" sz="2900" b="1" kern="1200" dirty="0" err="1"/>
            <a:t>Sukov</a:t>
          </a:r>
          <a:r>
            <a:rPr lang="cs-CZ" sz="2900" b="1" kern="1200" dirty="0"/>
            <a:t> _   housle, </a:t>
          </a:r>
          <a:r>
            <a:rPr lang="cs-CZ" sz="2900" b="1" kern="1200" dirty="0" err="1"/>
            <a:t>Jindrov</a:t>
          </a:r>
          <a:r>
            <a:rPr lang="cs-CZ" sz="2900" b="1" kern="1200" dirty="0"/>
            <a:t> _  kolo, </a:t>
          </a:r>
          <a:endParaRPr lang="en-US" sz="2900" kern="1200" dirty="0"/>
        </a:p>
      </dsp:txBody>
      <dsp:txXfrm>
        <a:off x="0" y="1211579"/>
        <a:ext cx="7239000" cy="1211579"/>
      </dsp:txXfrm>
    </dsp:sp>
    <dsp:sp modelId="{6CDBAB19-48E4-4B9E-B8AE-B1219DDF4F3E}">
      <dsp:nvSpPr>
        <dsp:cNvPr id="0" name=""/>
        <dsp:cNvSpPr/>
      </dsp:nvSpPr>
      <dsp:spPr>
        <a:xfrm>
          <a:off x="0" y="2423160"/>
          <a:ext cx="7239000" cy="0"/>
        </a:xfrm>
        <a:prstGeom prst="line">
          <a:avLst/>
        </a:prstGeom>
        <a:solidFill>
          <a:schemeClr val="accen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4180BC2-C12B-43C4-AFE8-155E8A0AD3C7}">
      <dsp:nvSpPr>
        <dsp:cNvPr id="0" name=""/>
        <dsp:cNvSpPr/>
      </dsp:nvSpPr>
      <dsp:spPr>
        <a:xfrm>
          <a:off x="0" y="2423159"/>
          <a:ext cx="7239000" cy="12115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cs-CZ" sz="2900" b="1" kern="1200" dirty="0" err="1"/>
            <a:t>Milanov</a:t>
          </a:r>
          <a:r>
            <a:rPr lang="cs-CZ" sz="2900" b="1" kern="1200" dirty="0"/>
            <a:t> _  rodiče, </a:t>
          </a:r>
          <a:r>
            <a:rPr lang="cs-CZ" sz="2900" b="1" kern="1200" dirty="0" err="1"/>
            <a:t>sousedov</a:t>
          </a:r>
          <a:r>
            <a:rPr lang="cs-CZ" sz="2900" b="1" kern="1200" dirty="0"/>
            <a:t> _  včely, </a:t>
          </a:r>
          <a:r>
            <a:rPr lang="cs-CZ" sz="2900" b="1" kern="1200" dirty="0" err="1"/>
            <a:t>řidičov</a:t>
          </a:r>
          <a:r>
            <a:rPr lang="cs-CZ" sz="2900" b="1" kern="1200" dirty="0"/>
            <a:t> _  doklady, tetin _  šperky, </a:t>
          </a:r>
          <a:endParaRPr lang="en-US" sz="2900" kern="1200" dirty="0"/>
        </a:p>
      </dsp:txBody>
      <dsp:txXfrm>
        <a:off x="0" y="2423159"/>
        <a:ext cx="7239000" cy="1211579"/>
      </dsp:txXfrm>
    </dsp:sp>
    <dsp:sp modelId="{08B3A246-9535-4DBE-82BC-8D8093E2B3EF}">
      <dsp:nvSpPr>
        <dsp:cNvPr id="0" name=""/>
        <dsp:cNvSpPr/>
      </dsp:nvSpPr>
      <dsp:spPr>
        <a:xfrm>
          <a:off x="0" y="3634739"/>
          <a:ext cx="7239000" cy="0"/>
        </a:xfrm>
        <a:prstGeom prst="line">
          <a:avLst/>
        </a:prstGeom>
        <a:solidFill>
          <a:schemeClr val="accen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C3955E2-1F61-4510-8346-33D14B7AE5E9}">
      <dsp:nvSpPr>
        <dsp:cNvPr id="0" name=""/>
        <dsp:cNvSpPr/>
      </dsp:nvSpPr>
      <dsp:spPr>
        <a:xfrm>
          <a:off x="0" y="3634739"/>
          <a:ext cx="7239000" cy="12115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cs-CZ" sz="2900" b="1" kern="1200" dirty="0" err="1"/>
            <a:t>malířov</a:t>
          </a:r>
          <a:r>
            <a:rPr lang="cs-CZ" sz="2900" b="1" kern="1200" dirty="0"/>
            <a:t> _   plátna, Karlov _  paměti, </a:t>
          </a:r>
          <a:r>
            <a:rPr lang="cs-CZ" sz="2900" b="1" kern="1200" dirty="0" err="1"/>
            <a:t>lyžařov</a:t>
          </a:r>
          <a:r>
            <a:rPr lang="cs-CZ" sz="2900" b="1" kern="1200" dirty="0"/>
            <a:t> _  rukavice, </a:t>
          </a:r>
          <a:r>
            <a:rPr lang="cs-CZ" sz="2900" b="1" kern="1200" dirty="0" err="1"/>
            <a:t>kovářov</a:t>
          </a:r>
          <a:r>
            <a:rPr lang="cs-CZ" sz="2900" b="1" kern="1200" dirty="0"/>
            <a:t> _  podkovy</a:t>
          </a:r>
          <a:endParaRPr lang="en-US" sz="2900" kern="1200" dirty="0"/>
        </a:p>
      </dsp:txBody>
      <dsp:txXfrm>
        <a:off x="0" y="3634739"/>
        <a:ext cx="7239000" cy="121157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328663-C27C-402C-8E9E-44458CC7E690}" type="datetimeFigureOut">
              <a:rPr lang="cs-CZ" smtClean="0"/>
              <a:t>16.01.2024</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993603-DBEB-431A-B749-FA3C230F4536}" type="slidenum">
              <a:rPr lang="cs-CZ" smtClean="0"/>
              <a:t>‹#›</a:t>
            </a:fld>
            <a:endParaRPr lang="cs-CZ"/>
          </a:p>
        </p:txBody>
      </p:sp>
    </p:spTree>
    <p:extLst>
      <p:ext uri="{BB962C8B-B14F-4D97-AF65-F5344CB8AC3E}">
        <p14:creationId xmlns:p14="http://schemas.microsoft.com/office/powerpoint/2010/main" val="3765358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143000" y="685800"/>
            <a:ext cx="4572000" cy="3429000"/>
          </a:xfrm>
        </p:spPr>
      </p:sp>
      <p:sp>
        <p:nvSpPr>
          <p:cNvPr id="3" name="Zástupný symbol pro poznámky 2"/>
          <p:cNvSpPr>
            <a:spLocks noGrp="1"/>
          </p:cNvSpPr>
          <p:nvPr>
            <p:ph type="body" idx="1"/>
          </p:nvPr>
        </p:nvSpPr>
        <p:spPr/>
        <p:txBody>
          <a:bodyPr>
            <a:normAutofit/>
          </a:bodyPr>
          <a:lstStyle/>
          <a:p>
            <a:endParaRPr lang="cs-CZ"/>
          </a:p>
        </p:txBody>
      </p:sp>
      <p:sp>
        <p:nvSpPr>
          <p:cNvPr id="4" name="Zástupný symbol pro číslo snímku 3"/>
          <p:cNvSpPr>
            <a:spLocks noGrp="1"/>
          </p:cNvSpPr>
          <p:nvPr>
            <p:ph type="sldNum" sz="quarter" idx="10"/>
          </p:nvPr>
        </p:nvSpPr>
        <p:spPr/>
        <p:txBody>
          <a:bodyPr/>
          <a:lstStyle/>
          <a:p>
            <a:fld id="{A7C757F8-8F25-4CF1-88DC-C9C420F53004}" type="slidenum">
              <a:rPr lang="cs-CZ" smtClean="0"/>
              <a:pPr/>
              <a:t>8</a:t>
            </a:fld>
            <a:endParaRPr lang="cs-CZ"/>
          </a:p>
        </p:txBody>
      </p:sp>
      <p:sp>
        <p:nvSpPr>
          <p:cNvPr id="5" name="Zástupný symbol pro záhlaví 4"/>
          <p:cNvSpPr>
            <a:spLocks noGrp="1"/>
          </p:cNvSpPr>
          <p:nvPr>
            <p:ph type="hdr" sz="quarter" idx="11"/>
          </p:nvPr>
        </p:nvSpPr>
        <p:spPr/>
        <p:txBody>
          <a:bodyPr/>
          <a:lstStyle/>
          <a:p>
            <a:r>
              <a:rPr lang="cs-CZ"/>
              <a:t>Elektronická učebnice - Základní škola Děčín VI, Na Stráni 879/2, příspěvková organizace</a:t>
            </a:r>
          </a:p>
        </p:txBody>
      </p:sp>
    </p:spTree>
    <p:extLst>
      <p:ext uri="{BB962C8B-B14F-4D97-AF65-F5344CB8AC3E}">
        <p14:creationId xmlns:p14="http://schemas.microsoft.com/office/powerpoint/2010/main" val="15176726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2">
        <a:schemeClr val="bg1"/>
      </p:bgRef>
    </p:bg>
    <p:spTree>
      <p:nvGrpSpPr>
        <p:cNvPr id="1" name=""/>
        <p:cNvGrpSpPr/>
        <p:nvPr/>
      </p:nvGrpSpPr>
      <p:grpSpPr>
        <a:xfrm>
          <a:off x="0" y="0"/>
          <a:ext cx="0" cy="0"/>
          <a:chOff x="0" y="0"/>
          <a:chExt cx="0" cy="0"/>
        </a:xfrm>
      </p:grpSpPr>
      <p:sp>
        <p:nvSpPr>
          <p:cNvPr id="8" name="Obdélník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Přímá spojovací čára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Nadpis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cs-CZ"/>
              <a:t>Klepnutím lze upravit styl předlohy nadpisů.</a:t>
            </a:r>
            <a:endParaRPr kumimoji="0" lang="en-US"/>
          </a:p>
        </p:txBody>
      </p:sp>
      <p:sp>
        <p:nvSpPr>
          <p:cNvPr id="25" name="Podnadpis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cs-CZ"/>
              <a:t>Klepnutím lze upravit styl předlohy podnadpisů.</a:t>
            </a:r>
            <a:endParaRPr kumimoji="0" lang="en-US"/>
          </a:p>
        </p:txBody>
      </p:sp>
      <p:sp>
        <p:nvSpPr>
          <p:cNvPr id="31" name="Zástupný symbol pro datum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6E84D372-CB23-4AE6-88CD-BE690CEDD44F}" type="datetimeFigureOut">
              <a:rPr lang="cs-CZ" smtClean="0"/>
              <a:t>16.01.2024</a:t>
            </a:fld>
            <a:endParaRPr lang="cs-CZ"/>
          </a:p>
        </p:txBody>
      </p:sp>
      <p:sp>
        <p:nvSpPr>
          <p:cNvPr id="18" name="Zástupný symbol pro zápatí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cs-CZ"/>
          </a:p>
        </p:txBody>
      </p:sp>
      <p:sp>
        <p:nvSpPr>
          <p:cNvPr id="29" name="Zástupný symbol pro číslo snímku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F845C371-863B-44DB-9ADA-BBD3B655C50C}" type="slidenum">
              <a:rPr lang="cs-CZ" smtClean="0"/>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4" name="Zástupný symbol pro datum 3"/>
          <p:cNvSpPr>
            <a:spLocks noGrp="1"/>
          </p:cNvSpPr>
          <p:nvPr>
            <p:ph type="dt" sz="half" idx="10"/>
          </p:nvPr>
        </p:nvSpPr>
        <p:spPr/>
        <p:txBody>
          <a:bodyPr/>
          <a:lstStyle/>
          <a:p>
            <a:fld id="{6E84D372-CB23-4AE6-88CD-BE690CEDD44F}" type="datetimeFigureOut">
              <a:rPr lang="cs-CZ" smtClean="0"/>
              <a:t>16.01.2024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845C371-863B-44DB-9ADA-BBD3B655C50C}"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53200" y="274955"/>
            <a:ext cx="1524000" cy="5851525"/>
          </a:xfrm>
        </p:spPr>
        <p:txBody>
          <a:bodyPr vert="eaVert" anchor="t"/>
          <a:lstStyle/>
          <a:p>
            <a:r>
              <a:rPr kumimoji="0" lang="cs-CZ"/>
              <a:t>Klepnutím lze upravit styl předlohy nadpisů.</a:t>
            </a:r>
            <a:endParaRPr kumimoji="0" lang="en-US"/>
          </a:p>
        </p:txBody>
      </p:sp>
      <p:sp>
        <p:nvSpPr>
          <p:cNvPr id="3" name="Zástupný symbol pro svislý text 2"/>
          <p:cNvSpPr>
            <a:spLocks noGrp="1"/>
          </p:cNvSpPr>
          <p:nvPr>
            <p:ph type="body" orient="vert" idx="1"/>
          </p:nvPr>
        </p:nvSpPr>
        <p:spPr>
          <a:xfrm>
            <a:off x="457200" y="274642"/>
            <a:ext cx="6019800" cy="5851525"/>
          </a:xfrm>
        </p:spPr>
        <p:txBody>
          <a:bodyPr vert="eaVert"/>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4" name="Zástupný symbol pro datum 3"/>
          <p:cNvSpPr>
            <a:spLocks noGrp="1"/>
          </p:cNvSpPr>
          <p:nvPr>
            <p:ph type="dt" sz="half" idx="10"/>
          </p:nvPr>
        </p:nvSpPr>
        <p:spPr>
          <a:xfrm>
            <a:off x="4242816" y="6557946"/>
            <a:ext cx="2002464" cy="226902"/>
          </a:xfrm>
        </p:spPr>
        <p:txBody>
          <a:bodyPr/>
          <a:lstStyle/>
          <a:p>
            <a:fld id="{6E84D372-CB23-4AE6-88CD-BE690CEDD44F}" type="datetimeFigureOut">
              <a:rPr lang="cs-CZ" smtClean="0"/>
              <a:t>16.01.2024</a:t>
            </a:fld>
            <a:endParaRPr lang="cs-CZ"/>
          </a:p>
        </p:txBody>
      </p:sp>
      <p:sp>
        <p:nvSpPr>
          <p:cNvPr id="5" name="Zástupný symbol pro zápatí 4"/>
          <p:cNvSpPr>
            <a:spLocks noGrp="1"/>
          </p:cNvSpPr>
          <p:nvPr>
            <p:ph type="ftr" sz="quarter" idx="11"/>
          </p:nvPr>
        </p:nvSpPr>
        <p:spPr>
          <a:xfrm>
            <a:off x="457200" y="6556248"/>
            <a:ext cx="3657600" cy="228600"/>
          </a:xfrm>
        </p:spPr>
        <p:txBody>
          <a:bodyPr/>
          <a:lstStyle/>
          <a:p>
            <a:endParaRPr lang="cs-CZ"/>
          </a:p>
        </p:txBody>
      </p:sp>
      <p:sp>
        <p:nvSpPr>
          <p:cNvPr id="6" name="Zástupný symbol pro číslo snímku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F845C371-863B-44DB-9ADA-BBD3B655C50C}"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a:t>Klepnutím lze upravit styl předlohy nadpisů.</a:t>
            </a:r>
            <a:endParaRPr kumimoji="0" lang="en-US"/>
          </a:p>
        </p:txBody>
      </p:sp>
      <p:sp>
        <p:nvSpPr>
          <p:cNvPr id="3" name="Zástupný symbol pro obsah 2"/>
          <p:cNvSpPr>
            <a:spLocks noGrp="1"/>
          </p:cNvSpPr>
          <p:nvPr>
            <p:ph idx="1"/>
          </p:nvPr>
        </p:nvSpPr>
        <p:spPr/>
        <p:txBody>
          <a:bodyPr/>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4" name="Zástupný symbol pro datum 3"/>
          <p:cNvSpPr>
            <a:spLocks noGrp="1"/>
          </p:cNvSpPr>
          <p:nvPr>
            <p:ph type="dt" sz="half" idx="10"/>
          </p:nvPr>
        </p:nvSpPr>
        <p:spPr/>
        <p:txBody>
          <a:bodyPr/>
          <a:lstStyle/>
          <a:p>
            <a:fld id="{6E84D372-CB23-4AE6-88CD-BE690CEDD44F}" type="datetimeFigureOut">
              <a:rPr lang="cs-CZ" smtClean="0"/>
              <a:t>16.01.2024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845C371-863B-44DB-9ADA-BBD3B655C50C}"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1">
        <a:schemeClr val="bg1"/>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cs-CZ"/>
              <a:t>Klepnutím lze upravit styl předlohy nadpisů.</a:t>
            </a:r>
            <a:endParaRPr kumimoji="0" lang="en-US"/>
          </a:p>
        </p:txBody>
      </p:sp>
      <p:sp>
        <p:nvSpPr>
          <p:cNvPr id="3" name="Zástupný symbol pro text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cs-CZ"/>
              <a:t>Klepnutím lze upravit styly předlohy textu.</a:t>
            </a:r>
          </a:p>
        </p:txBody>
      </p:sp>
      <p:sp>
        <p:nvSpPr>
          <p:cNvPr id="4" name="Zástupný symbol pro datum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6E84D372-CB23-4AE6-88CD-BE690CEDD44F}" type="datetimeFigureOut">
              <a:rPr lang="cs-CZ" smtClean="0"/>
              <a:t>16.01.2024</a:t>
            </a:fld>
            <a:endParaRPr lang="cs-CZ"/>
          </a:p>
        </p:txBody>
      </p:sp>
      <p:sp>
        <p:nvSpPr>
          <p:cNvPr id="5" name="Zástupný symbol pro zápatí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cs-CZ"/>
          </a:p>
        </p:txBody>
      </p:sp>
      <p:sp>
        <p:nvSpPr>
          <p:cNvPr id="6" name="Zástupný symbol pro číslo snímku 5"/>
          <p:cNvSpPr>
            <a:spLocks noGrp="1"/>
          </p:cNvSpPr>
          <p:nvPr>
            <p:ph type="sldNum" sz="quarter" idx="12"/>
          </p:nvPr>
        </p:nvSpPr>
        <p:spPr>
          <a:xfrm>
            <a:off x="6733952" y="6555112"/>
            <a:ext cx="588336" cy="228600"/>
          </a:xfrm>
        </p:spPr>
        <p:txBody>
          <a:bodyPr/>
          <a:lstStyle/>
          <a:p>
            <a:fld id="{F845C371-863B-44DB-9ADA-BBD3B655C50C}" type="slidenum">
              <a:rPr lang="cs-CZ" smtClean="0"/>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320040"/>
            <a:ext cx="7242048" cy="1143000"/>
          </a:xfrm>
        </p:spPr>
        <p:txBody>
          <a:bodyPr/>
          <a:lstStyle/>
          <a:p>
            <a:r>
              <a:rPr kumimoji="0" lang="cs-CZ"/>
              <a:t>Klepnutím lze upravit styl předlohy nadpisů.</a:t>
            </a:r>
            <a:endParaRPr kumimoji="0" lang="en-US"/>
          </a:p>
        </p:txBody>
      </p:sp>
      <p:sp>
        <p:nvSpPr>
          <p:cNvPr id="3" name="Zástupný symbol pro obsah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4" name="Zástupný symbol pro obsah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5" name="Zástupný symbol pro datum 4"/>
          <p:cNvSpPr>
            <a:spLocks noGrp="1"/>
          </p:cNvSpPr>
          <p:nvPr>
            <p:ph type="dt" sz="half" idx="10"/>
          </p:nvPr>
        </p:nvSpPr>
        <p:spPr/>
        <p:txBody>
          <a:bodyPr/>
          <a:lstStyle/>
          <a:p>
            <a:fld id="{6E84D372-CB23-4AE6-88CD-BE690CEDD44F}" type="datetimeFigureOut">
              <a:rPr lang="cs-CZ" smtClean="0"/>
              <a:t>16.01.2024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845C371-863B-44DB-9ADA-BBD3B655C50C}"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320040"/>
            <a:ext cx="7242048" cy="1143000"/>
          </a:xfrm>
        </p:spPr>
        <p:txBody>
          <a:bodyPr anchor="b"/>
          <a:lstStyle>
            <a:lvl1pPr>
              <a:defRPr/>
            </a:lvl1pPr>
            <a:extLst/>
          </a:lstStyle>
          <a:p>
            <a:r>
              <a:rPr kumimoji="0" lang="cs-CZ"/>
              <a:t>Klepnutím lze upravit styl předlohy nadpisů.</a:t>
            </a:r>
            <a:endParaRPr kumimoji="0" lang="en-US"/>
          </a:p>
        </p:txBody>
      </p:sp>
      <p:sp>
        <p:nvSpPr>
          <p:cNvPr id="3" name="Zástupný symbol pro text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cs-CZ"/>
              <a:t>Klepnutím lze upravit styly předlohy textu.</a:t>
            </a:r>
          </a:p>
        </p:txBody>
      </p:sp>
      <p:sp>
        <p:nvSpPr>
          <p:cNvPr id="4" name="Zástupný symbol pro text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cs-CZ"/>
              <a:t>Klepnutím lze upravit styly předlohy textu.</a:t>
            </a:r>
          </a:p>
        </p:txBody>
      </p:sp>
      <p:sp>
        <p:nvSpPr>
          <p:cNvPr id="5" name="Zástupný symbol pro obsah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6" name="Zástupný symbol pro obsah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7" name="Zástupný symbol pro datum 6"/>
          <p:cNvSpPr>
            <a:spLocks noGrp="1"/>
          </p:cNvSpPr>
          <p:nvPr>
            <p:ph type="dt" sz="half" idx="10"/>
          </p:nvPr>
        </p:nvSpPr>
        <p:spPr/>
        <p:txBody>
          <a:bodyPr/>
          <a:lstStyle/>
          <a:p>
            <a:fld id="{6E84D372-CB23-4AE6-88CD-BE690CEDD44F}" type="datetimeFigureOut">
              <a:rPr lang="cs-CZ" smtClean="0"/>
              <a:t>16.01.2024</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F845C371-863B-44DB-9ADA-BBD3B655C50C}"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320040"/>
            <a:ext cx="7242048" cy="1143000"/>
          </a:xfrm>
        </p:spPr>
        <p:txBody>
          <a:bodyPr/>
          <a:lstStyle/>
          <a:p>
            <a:r>
              <a:rPr kumimoji="0" lang="cs-CZ"/>
              <a:t>Klepnutím lze upravit styl předlohy nadpisů.</a:t>
            </a:r>
            <a:endParaRPr kumimoji="0" lang="en-US"/>
          </a:p>
        </p:txBody>
      </p:sp>
      <p:sp>
        <p:nvSpPr>
          <p:cNvPr id="3" name="Zástupný symbol pro datum 2"/>
          <p:cNvSpPr>
            <a:spLocks noGrp="1"/>
          </p:cNvSpPr>
          <p:nvPr>
            <p:ph type="dt" sz="half" idx="10"/>
          </p:nvPr>
        </p:nvSpPr>
        <p:spPr/>
        <p:txBody>
          <a:bodyPr/>
          <a:lstStyle/>
          <a:p>
            <a:fld id="{6E84D372-CB23-4AE6-88CD-BE690CEDD44F}" type="datetimeFigureOut">
              <a:rPr lang="cs-CZ" smtClean="0"/>
              <a:t>16.01.2024</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F845C371-863B-44DB-9ADA-BBD3B655C50C}"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lvl1pPr>
              <a:defRPr>
                <a:solidFill>
                  <a:schemeClr val="tx2"/>
                </a:solidFill>
              </a:defRPr>
            </a:lvl1pPr>
            <a:extLst/>
          </a:lstStyle>
          <a:p>
            <a:fld id="{6E84D372-CB23-4AE6-88CD-BE690CEDD44F}" type="datetimeFigureOut">
              <a:rPr lang="cs-CZ" smtClean="0"/>
              <a:t>16.01.2024</a:t>
            </a:fld>
            <a:endParaRPr lang="cs-CZ"/>
          </a:p>
        </p:txBody>
      </p:sp>
      <p:sp>
        <p:nvSpPr>
          <p:cNvPr id="3" name="Zástupný symbol pro zápatí 2"/>
          <p:cNvSpPr>
            <a:spLocks noGrp="1"/>
          </p:cNvSpPr>
          <p:nvPr>
            <p:ph type="ftr" sz="quarter" idx="11"/>
          </p:nvPr>
        </p:nvSpPr>
        <p:spPr/>
        <p:txBody>
          <a:bodyPr/>
          <a:lstStyle>
            <a:lvl1pPr>
              <a:defRPr>
                <a:solidFill>
                  <a:schemeClr val="tx2"/>
                </a:solidFill>
              </a:defRPr>
            </a:lvl1pPr>
            <a:extLst/>
          </a:lstStyle>
          <a:p>
            <a:endParaRPr lang="cs-CZ"/>
          </a:p>
        </p:txBody>
      </p:sp>
      <p:sp>
        <p:nvSpPr>
          <p:cNvPr id="4" name="Zástupný symbol pro číslo snímku 3"/>
          <p:cNvSpPr>
            <a:spLocks noGrp="1"/>
          </p:cNvSpPr>
          <p:nvPr>
            <p:ph type="sldNum" sz="quarter" idx="12"/>
          </p:nvPr>
        </p:nvSpPr>
        <p:spPr/>
        <p:txBody>
          <a:bodyPr/>
          <a:lstStyle/>
          <a:p>
            <a:fld id="{F845C371-863B-44DB-9ADA-BBD3B655C50C}"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cs-CZ"/>
              <a:t>Klepnutím lze upravit styl předlohy nadpisů.</a:t>
            </a:r>
            <a:endParaRPr kumimoji="0" lang="en-US"/>
          </a:p>
        </p:txBody>
      </p:sp>
      <p:sp>
        <p:nvSpPr>
          <p:cNvPr id="3" name="Zástupný symbol pro text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cs-CZ"/>
              <a:t>Klepnutím lze upravit styly předlohy textu.</a:t>
            </a:r>
          </a:p>
        </p:txBody>
      </p:sp>
      <p:sp>
        <p:nvSpPr>
          <p:cNvPr id="4" name="Zástupný symbol pro obsah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5" name="Zástupný symbol pro datum 4"/>
          <p:cNvSpPr>
            <a:spLocks noGrp="1"/>
          </p:cNvSpPr>
          <p:nvPr>
            <p:ph type="dt" sz="half" idx="10"/>
          </p:nvPr>
        </p:nvSpPr>
        <p:spPr/>
        <p:txBody>
          <a:bodyPr/>
          <a:lstStyle/>
          <a:p>
            <a:fld id="{6E84D372-CB23-4AE6-88CD-BE690CEDD44F}" type="datetimeFigureOut">
              <a:rPr lang="cs-CZ" smtClean="0"/>
              <a:t>16.01.2024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845C371-863B-44DB-9ADA-BBD3B655C50C}"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bg>
      <p:bgRef idx="1002">
        <a:schemeClr val="bg2"/>
      </p:bgRef>
    </p:bg>
    <p:spTree>
      <p:nvGrpSpPr>
        <p:cNvPr id="1" name=""/>
        <p:cNvGrpSpPr/>
        <p:nvPr/>
      </p:nvGrpSpPr>
      <p:grpSpPr>
        <a:xfrm>
          <a:off x="0" y="0"/>
          <a:ext cx="0" cy="0"/>
          <a:chOff x="0" y="0"/>
          <a:chExt cx="0" cy="0"/>
        </a:xfrm>
      </p:grpSpPr>
      <p:sp>
        <p:nvSpPr>
          <p:cNvPr id="8" name="Obdélník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Obdélník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Nadpis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cs-CZ"/>
              <a:t>Klepnutím lze upravit styl předlohy nadpisů.</a:t>
            </a:r>
            <a:endParaRPr kumimoji="0" lang="en-US" dirty="0"/>
          </a:p>
        </p:txBody>
      </p:sp>
      <p:sp>
        <p:nvSpPr>
          <p:cNvPr id="4" name="Zástupný symbol pro text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cs-CZ"/>
              <a:t>Klepnutím lze upravit styly předlohy textu.</a:t>
            </a:r>
          </a:p>
        </p:txBody>
      </p:sp>
      <p:sp>
        <p:nvSpPr>
          <p:cNvPr id="5" name="Zástupný symbol pro datum 4"/>
          <p:cNvSpPr>
            <a:spLocks noGrp="1"/>
          </p:cNvSpPr>
          <p:nvPr>
            <p:ph type="dt" sz="half" idx="10"/>
          </p:nvPr>
        </p:nvSpPr>
        <p:spPr/>
        <p:txBody>
          <a:bodyPr/>
          <a:lstStyle/>
          <a:p>
            <a:fld id="{6E84D372-CB23-4AE6-88CD-BE690CEDD44F}" type="datetimeFigureOut">
              <a:rPr lang="cs-CZ" smtClean="0"/>
              <a:t>16.01.2024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845C371-863B-44DB-9ADA-BBD3B655C50C}" type="slidenum">
              <a:rPr lang="cs-CZ" smtClean="0"/>
              <a:t>‹#›</a:t>
            </a:fld>
            <a:endParaRPr lang="cs-CZ"/>
          </a:p>
        </p:txBody>
      </p:sp>
      <p:sp>
        <p:nvSpPr>
          <p:cNvPr id="10" name="Zástupný symbol pro obrázek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cs-CZ"/>
              <a:t>Klepnutím na ikonu přidáte obrázek.</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Obdélník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Zástupný symbol pro nadpis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cs-CZ"/>
              <a:t>Klepnutím lze upravit styl předlohy nadpisů.</a:t>
            </a:r>
            <a:endParaRPr kumimoji="0" lang="en-US"/>
          </a:p>
        </p:txBody>
      </p:sp>
      <p:sp>
        <p:nvSpPr>
          <p:cNvPr id="31" name="Zástupný symbol pro text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cs-CZ"/>
              <a:t>Klepnutím lze upravit styly předlohy textu.</a:t>
            </a:r>
          </a:p>
          <a:p>
            <a:pPr lvl="1" eaLnBrk="1" latinLnBrk="0" hangingPunct="1"/>
            <a:r>
              <a:rPr kumimoji="0" lang="cs-CZ"/>
              <a:t>Druhá úroveň</a:t>
            </a:r>
          </a:p>
          <a:p>
            <a:pPr lvl="2" eaLnBrk="1" latinLnBrk="0" hangingPunct="1"/>
            <a:r>
              <a:rPr kumimoji="0" lang="cs-CZ"/>
              <a:t>Třetí úroveň</a:t>
            </a:r>
          </a:p>
          <a:p>
            <a:pPr lvl="3" eaLnBrk="1" latinLnBrk="0" hangingPunct="1"/>
            <a:r>
              <a:rPr kumimoji="0" lang="cs-CZ"/>
              <a:t>Čtvrtá úroveň</a:t>
            </a:r>
          </a:p>
          <a:p>
            <a:pPr lvl="4" eaLnBrk="1" latinLnBrk="0" hangingPunct="1"/>
            <a:r>
              <a:rPr kumimoji="0" lang="cs-CZ"/>
              <a:t>Pátá úroveň</a:t>
            </a:r>
            <a:endParaRPr kumimoji="0" lang="en-US"/>
          </a:p>
        </p:txBody>
      </p:sp>
      <p:sp>
        <p:nvSpPr>
          <p:cNvPr id="27" name="Zástupný symbol pro datum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6E84D372-CB23-4AE6-88CD-BE690CEDD44F}" type="datetimeFigureOut">
              <a:rPr lang="cs-CZ" smtClean="0"/>
              <a:t>16.01.2024</a:t>
            </a:fld>
            <a:endParaRPr lang="cs-CZ"/>
          </a:p>
        </p:txBody>
      </p:sp>
      <p:sp>
        <p:nvSpPr>
          <p:cNvPr id="4" name="Zástupný symbol pro zápatí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cs-CZ"/>
          </a:p>
        </p:txBody>
      </p:sp>
      <p:sp>
        <p:nvSpPr>
          <p:cNvPr id="16" name="Zástupný symbol pro číslo snímku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F845C371-863B-44DB-9ADA-BBD3B655C50C}"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66800" y="2821837"/>
            <a:ext cx="6255488" cy="1362075"/>
          </a:xfrm>
        </p:spPr>
        <p:txBody>
          <a:bodyPr anchor="t">
            <a:normAutofit/>
          </a:bodyPr>
          <a:lstStyle/>
          <a:p>
            <a:r>
              <a:rPr lang="cs-CZ" dirty="0"/>
              <a:t>Přídavná jména přivlastňovací</a:t>
            </a:r>
          </a:p>
        </p:txBody>
      </p:sp>
      <p:sp>
        <p:nvSpPr>
          <p:cNvPr id="3" name="Podnadpis 2"/>
          <p:cNvSpPr>
            <a:spLocks noGrp="1"/>
          </p:cNvSpPr>
          <p:nvPr>
            <p:ph type="body" idx="1"/>
          </p:nvPr>
        </p:nvSpPr>
        <p:spPr>
          <a:xfrm>
            <a:off x="1066800" y="1905000"/>
            <a:ext cx="6255488" cy="743507"/>
          </a:xfrm>
        </p:spPr>
        <p:txBody>
          <a:bodyPr anchor="b">
            <a:normAutofit/>
          </a:bodyPr>
          <a:lstStyle/>
          <a:p>
            <a:r>
              <a:rPr lang="cs-CZ" dirty="0"/>
              <a:t>Procvičování</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5AAF830-F233-03C4-5019-BD36534A8F7B}"/>
              </a:ext>
            </a:extLst>
          </p:cNvPr>
          <p:cNvSpPr>
            <a:spLocks noGrp="1"/>
          </p:cNvSpPr>
          <p:nvPr>
            <p:ph type="title"/>
          </p:nvPr>
        </p:nvSpPr>
        <p:spPr>
          <a:xfrm>
            <a:off x="457200" y="764704"/>
            <a:ext cx="7239000" cy="1143000"/>
          </a:xfrm>
        </p:spPr>
        <p:txBody>
          <a:bodyPr>
            <a:normAutofit fontScale="90000"/>
          </a:bodyPr>
          <a:lstStyle/>
          <a:p>
            <a:br>
              <a:rPr lang="cs-CZ" sz="4000" b="1" u="sng" dirty="0">
                <a:solidFill>
                  <a:srgbClr val="339966"/>
                </a:solidFill>
                <a:effectLst/>
                <a:latin typeface="Times New Roman" panose="02020603050405020304" pitchFamily="18" charset="0"/>
                <a:ea typeface="Times New Roman" panose="02020603050405020304" pitchFamily="18" charset="0"/>
              </a:rPr>
            </a:br>
            <a:br>
              <a:rPr lang="cs-CZ" sz="4000" b="1" u="sng" dirty="0">
                <a:solidFill>
                  <a:srgbClr val="339966"/>
                </a:solidFill>
                <a:effectLst/>
                <a:latin typeface="Times New Roman" panose="02020603050405020304" pitchFamily="18" charset="0"/>
                <a:ea typeface="Times New Roman" panose="02020603050405020304" pitchFamily="18" charset="0"/>
              </a:rPr>
            </a:br>
            <a:r>
              <a:rPr lang="cs-CZ" sz="4200" dirty="0"/>
              <a:t>Doplň i/y.</a:t>
            </a:r>
            <a:br>
              <a:rPr lang="cs-CZ" sz="4200" dirty="0"/>
            </a:br>
            <a:r>
              <a:rPr lang="cs-CZ" sz="4200" dirty="0"/>
              <a:t> </a:t>
            </a:r>
            <a:br>
              <a:rPr lang="cs-CZ" sz="4200" dirty="0"/>
            </a:br>
            <a:endParaRPr lang="cs-CZ" sz="4200" dirty="0"/>
          </a:p>
        </p:txBody>
      </p:sp>
      <p:sp>
        <p:nvSpPr>
          <p:cNvPr id="3" name="Zástupný obsah 2">
            <a:extLst>
              <a:ext uri="{FF2B5EF4-FFF2-40B4-BE49-F238E27FC236}">
                <a16:creationId xmlns:a16="http://schemas.microsoft.com/office/drawing/2014/main" id="{08F122A8-5F1F-EA56-84E8-B37A4F37C0E9}"/>
              </a:ext>
            </a:extLst>
          </p:cNvPr>
          <p:cNvSpPr>
            <a:spLocks noGrp="1"/>
          </p:cNvSpPr>
          <p:nvPr>
            <p:ph idx="1"/>
          </p:nvPr>
        </p:nvSpPr>
        <p:spPr>
          <a:xfrm>
            <a:off x="179512" y="1357940"/>
            <a:ext cx="7776864" cy="4846320"/>
          </a:xfrm>
        </p:spPr>
        <p:txBody>
          <a:bodyPr>
            <a:normAutofit lnSpcReduction="10000"/>
          </a:bodyPr>
          <a:lstStyle/>
          <a:p>
            <a:pPr marL="0" indent="0">
              <a:buNone/>
            </a:pPr>
            <a:r>
              <a:rPr lang="cs-CZ" sz="2400" dirty="0">
                <a:effectLst/>
                <a:latin typeface="Times New Roman" panose="02020603050405020304" pitchFamily="18" charset="0"/>
                <a:ea typeface="Times New Roman" panose="02020603050405020304" pitchFamily="18" charset="0"/>
              </a:rPr>
              <a:t>Viděl Jirkov__ spolužáky, Františkov__ Lázně, Karlov__ psi, </a:t>
            </a:r>
            <a:r>
              <a:rPr lang="cs-CZ" sz="2400" dirty="0" err="1">
                <a:effectLst/>
                <a:latin typeface="Times New Roman" panose="02020603050405020304" pitchFamily="18" charset="0"/>
                <a:ea typeface="Times New Roman" panose="02020603050405020304" pitchFamily="18" charset="0"/>
              </a:rPr>
              <a:t>otcov</a:t>
            </a:r>
            <a:r>
              <a:rPr lang="cs-CZ" sz="2400" dirty="0">
                <a:effectLst/>
                <a:latin typeface="Times New Roman" panose="02020603050405020304" pitchFamily="18" charset="0"/>
                <a:ea typeface="Times New Roman" panose="02020603050405020304" pitchFamily="18" charset="0"/>
              </a:rPr>
              <a:t>__ známí, babiččin__ bratři, </a:t>
            </a:r>
            <a:r>
              <a:rPr lang="cs-CZ" sz="2400" dirty="0" err="1">
                <a:effectLst/>
                <a:latin typeface="Times New Roman" panose="02020603050405020304" pitchFamily="18" charset="0"/>
                <a:ea typeface="Times New Roman" panose="02020603050405020304" pitchFamily="18" charset="0"/>
              </a:rPr>
              <a:t>bratrov</a:t>
            </a:r>
            <a:r>
              <a:rPr lang="cs-CZ" sz="2400" dirty="0">
                <a:effectLst/>
                <a:latin typeface="Times New Roman" panose="02020603050405020304" pitchFamily="18" charset="0"/>
                <a:ea typeface="Times New Roman" panose="02020603050405020304" pitchFamily="18" charset="0"/>
              </a:rPr>
              <a:t>__ brusle, pro </a:t>
            </a:r>
            <a:r>
              <a:rPr lang="cs-CZ" sz="2400" dirty="0" err="1">
                <a:effectLst/>
                <a:latin typeface="Times New Roman" panose="02020603050405020304" pitchFamily="18" charset="0"/>
                <a:ea typeface="Times New Roman" panose="02020603050405020304" pitchFamily="18" charset="0"/>
              </a:rPr>
              <a:t>Liborov</a:t>
            </a:r>
            <a:r>
              <a:rPr lang="cs-CZ" sz="2400" dirty="0">
                <a:effectLst/>
                <a:latin typeface="Times New Roman" panose="02020603050405020304" pitchFamily="18" charset="0"/>
                <a:ea typeface="Times New Roman" panose="02020603050405020304" pitchFamily="18" charset="0"/>
              </a:rPr>
              <a:t>__ rodiče, </a:t>
            </a:r>
            <a:r>
              <a:rPr lang="cs-CZ" sz="2400" dirty="0" err="1">
                <a:effectLst/>
                <a:latin typeface="Times New Roman" panose="02020603050405020304" pitchFamily="18" charset="0"/>
                <a:ea typeface="Times New Roman" panose="02020603050405020304" pitchFamily="18" charset="0"/>
              </a:rPr>
              <a:t>Havlov</a:t>
            </a:r>
            <a:r>
              <a:rPr lang="cs-CZ" sz="2400" dirty="0">
                <a:effectLst/>
                <a:latin typeface="Times New Roman" panose="02020603050405020304" pitchFamily="18" charset="0"/>
                <a:ea typeface="Times New Roman" panose="02020603050405020304" pitchFamily="18" charset="0"/>
              </a:rPr>
              <a:t>__ knihy, </a:t>
            </a:r>
            <a:r>
              <a:rPr lang="cs-CZ" sz="2400" dirty="0" err="1">
                <a:effectLst/>
                <a:latin typeface="Times New Roman" panose="02020603050405020304" pitchFamily="18" charset="0"/>
                <a:ea typeface="Times New Roman" panose="02020603050405020304" pitchFamily="18" charset="0"/>
              </a:rPr>
              <a:t>Václavovi__bratranci</a:t>
            </a:r>
            <a:r>
              <a:rPr lang="cs-CZ" sz="2400" dirty="0">
                <a:effectLst/>
                <a:latin typeface="Times New Roman" panose="02020603050405020304" pitchFamily="18" charset="0"/>
                <a:ea typeface="Times New Roman" panose="02020603050405020304" pitchFamily="18" charset="0"/>
              </a:rPr>
              <a:t>, </a:t>
            </a:r>
            <a:r>
              <a:rPr lang="cs-CZ" sz="2400" dirty="0" err="1">
                <a:effectLst/>
                <a:latin typeface="Times New Roman" panose="02020603050405020304" pitchFamily="18" charset="0"/>
                <a:ea typeface="Times New Roman" panose="02020603050405020304" pitchFamily="18" charset="0"/>
              </a:rPr>
              <a:t>Hřebejkov</a:t>
            </a:r>
            <a:r>
              <a:rPr lang="cs-CZ" sz="2400" dirty="0">
                <a:effectLst/>
                <a:latin typeface="Times New Roman" panose="02020603050405020304" pitchFamily="18" charset="0"/>
                <a:ea typeface="Times New Roman" panose="02020603050405020304" pitchFamily="18" charset="0"/>
              </a:rPr>
              <a:t>__ filmy, </a:t>
            </a:r>
            <a:r>
              <a:rPr lang="cs-CZ" sz="2400" dirty="0" err="1">
                <a:effectLst/>
                <a:latin typeface="Times New Roman" panose="02020603050405020304" pitchFamily="18" charset="0"/>
                <a:ea typeface="Times New Roman" panose="02020603050405020304" pitchFamily="18" charset="0"/>
              </a:rPr>
              <a:t>Husov</a:t>
            </a:r>
            <a:r>
              <a:rPr lang="cs-CZ" sz="2400" dirty="0">
                <a:effectLst/>
                <a:latin typeface="Times New Roman" panose="02020603050405020304" pitchFamily="18" charset="0"/>
                <a:ea typeface="Times New Roman" panose="02020603050405020304" pitchFamily="18" charset="0"/>
              </a:rPr>
              <a:t>__ nepřátelé, </a:t>
            </a:r>
            <a:r>
              <a:rPr lang="cs-CZ" sz="2400" dirty="0" err="1">
                <a:effectLst/>
                <a:latin typeface="Times New Roman" panose="02020603050405020304" pitchFamily="18" charset="0"/>
                <a:ea typeface="Times New Roman" panose="02020603050405020304" pitchFamily="18" charset="0"/>
              </a:rPr>
              <a:t>Nerudov</a:t>
            </a:r>
            <a:r>
              <a:rPr lang="cs-CZ" sz="2400" dirty="0">
                <a:effectLst/>
                <a:latin typeface="Times New Roman" panose="02020603050405020304" pitchFamily="18" charset="0"/>
                <a:ea typeface="Times New Roman" panose="02020603050405020304" pitchFamily="18" charset="0"/>
              </a:rPr>
              <a:t>__ fejetony, do </a:t>
            </a:r>
            <a:r>
              <a:rPr lang="cs-CZ" sz="2400" dirty="0" err="1">
                <a:effectLst/>
                <a:latin typeface="Times New Roman" panose="02020603050405020304" pitchFamily="18" charset="0"/>
                <a:ea typeface="Times New Roman" panose="02020603050405020304" pitchFamily="18" charset="0"/>
              </a:rPr>
              <a:t>soupeřov</a:t>
            </a:r>
            <a:r>
              <a:rPr lang="cs-CZ" sz="2400" dirty="0">
                <a:effectLst/>
                <a:latin typeface="Times New Roman" panose="02020603050405020304" pitchFamily="18" charset="0"/>
                <a:ea typeface="Times New Roman" panose="02020603050405020304" pitchFamily="18" charset="0"/>
              </a:rPr>
              <a:t>__ branky, </a:t>
            </a:r>
            <a:r>
              <a:rPr lang="cs-CZ" sz="2400" dirty="0" err="1">
                <a:effectLst/>
                <a:latin typeface="Times New Roman" panose="02020603050405020304" pitchFamily="18" charset="0"/>
                <a:ea typeface="Times New Roman" panose="02020603050405020304" pitchFamily="18" charset="0"/>
              </a:rPr>
              <a:t>otcov</a:t>
            </a:r>
            <a:r>
              <a:rPr lang="cs-CZ" sz="2400" dirty="0">
                <a:effectLst/>
                <a:latin typeface="Times New Roman" panose="02020603050405020304" pitchFamily="18" charset="0"/>
                <a:ea typeface="Times New Roman" panose="02020603050405020304" pitchFamily="18" charset="0"/>
              </a:rPr>
              <a:t>__ brýle, </a:t>
            </a:r>
            <a:r>
              <a:rPr lang="cs-CZ" sz="2400" dirty="0" err="1">
                <a:effectLst/>
                <a:latin typeface="Times New Roman" panose="02020603050405020304" pitchFamily="18" charset="0"/>
                <a:ea typeface="Times New Roman" panose="02020603050405020304" pitchFamily="18" charset="0"/>
              </a:rPr>
              <a:t>Čapkov</a:t>
            </a:r>
            <a:r>
              <a:rPr lang="cs-CZ" sz="2400" dirty="0">
                <a:effectLst/>
                <a:latin typeface="Times New Roman" panose="02020603050405020304" pitchFamily="18" charset="0"/>
                <a:ea typeface="Times New Roman" panose="02020603050405020304" pitchFamily="18" charset="0"/>
              </a:rPr>
              <a:t>__ pohádky, </a:t>
            </a:r>
            <a:r>
              <a:rPr lang="cs-CZ" sz="2400" dirty="0" err="1">
                <a:effectLst/>
                <a:latin typeface="Times New Roman" panose="02020603050405020304" pitchFamily="18" charset="0"/>
                <a:ea typeface="Times New Roman" panose="02020603050405020304" pitchFamily="18" charset="0"/>
              </a:rPr>
              <a:t>závodníkov</a:t>
            </a:r>
            <a:r>
              <a:rPr lang="cs-CZ" sz="2400" dirty="0">
                <a:effectLst/>
                <a:latin typeface="Times New Roman" panose="02020603050405020304" pitchFamily="18" charset="0"/>
                <a:ea typeface="Times New Roman" panose="02020603050405020304" pitchFamily="18" charset="0"/>
              </a:rPr>
              <a:t>__ výkony, </a:t>
            </a:r>
            <a:r>
              <a:rPr lang="cs-CZ" sz="2400" dirty="0" err="1">
                <a:effectLst/>
                <a:latin typeface="Times New Roman" panose="02020603050405020304" pitchFamily="18" charset="0"/>
                <a:ea typeface="Times New Roman" panose="02020603050405020304" pitchFamily="18" charset="0"/>
              </a:rPr>
              <a:t>Milanov</a:t>
            </a:r>
            <a:r>
              <a:rPr lang="cs-CZ" sz="2400" dirty="0">
                <a:effectLst/>
                <a:latin typeface="Times New Roman" panose="02020603050405020304" pitchFamily="18" charset="0"/>
                <a:ea typeface="Times New Roman" panose="02020603050405020304" pitchFamily="18" charset="0"/>
              </a:rPr>
              <a:t>__ sestřenice, </a:t>
            </a:r>
            <a:r>
              <a:rPr lang="cs-CZ" sz="2400" dirty="0" err="1">
                <a:effectLst/>
                <a:latin typeface="Times New Roman" panose="02020603050405020304" pitchFamily="18" charset="0"/>
                <a:ea typeface="Times New Roman" panose="02020603050405020304" pitchFamily="18" charset="0"/>
              </a:rPr>
              <a:t>Honzíkov</a:t>
            </a:r>
            <a:r>
              <a:rPr lang="cs-CZ" sz="2400" dirty="0">
                <a:effectLst/>
                <a:latin typeface="Times New Roman" panose="02020603050405020304" pitchFamily="18" charset="0"/>
                <a:ea typeface="Times New Roman" panose="02020603050405020304" pitchFamily="18" charset="0"/>
              </a:rPr>
              <a:t>__ křečci, </a:t>
            </a:r>
            <a:r>
              <a:rPr lang="cs-CZ" sz="2400" dirty="0" err="1">
                <a:effectLst/>
                <a:latin typeface="Times New Roman" panose="02020603050405020304" pitchFamily="18" charset="0"/>
                <a:ea typeface="Times New Roman" panose="02020603050405020304" pitchFamily="18" charset="0"/>
              </a:rPr>
              <a:t>Nohavicov</a:t>
            </a:r>
            <a:r>
              <a:rPr lang="cs-CZ" sz="2400" dirty="0">
                <a:effectLst/>
                <a:latin typeface="Times New Roman" panose="02020603050405020304" pitchFamily="18" charset="0"/>
                <a:ea typeface="Times New Roman" panose="02020603050405020304" pitchFamily="18" charset="0"/>
              </a:rPr>
              <a:t>__ písničky, o </a:t>
            </a:r>
            <a:r>
              <a:rPr lang="cs-CZ" sz="2400" dirty="0" err="1">
                <a:effectLst/>
                <a:latin typeface="Times New Roman" panose="02020603050405020304" pitchFamily="18" charset="0"/>
                <a:ea typeface="Times New Roman" panose="02020603050405020304" pitchFamily="18" charset="0"/>
              </a:rPr>
              <a:t>tatínkov</a:t>
            </a:r>
            <a:r>
              <a:rPr lang="cs-CZ" sz="2400" dirty="0">
                <a:effectLst/>
                <a:latin typeface="Times New Roman" panose="02020603050405020304" pitchFamily="18" charset="0"/>
                <a:ea typeface="Times New Roman" panose="02020603050405020304" pitchFamily="18" charset="0"/>
              </a:rPr>
              <a:t>__, </a:t>
            </a:r>
            <a:r>
              <a:rPr lang="cs-CZ" sz="2400" dirty="0" err="1">
                <a:effectLst/>
                <a:latin typeface="Times New Roman" panose="02020603050405020304" pitchFamily="18" charset="0"/>
                <a:ea typeface="Times New Roman" panose="02020603050405020304" pitchFamily="18" charset="0"/>
              </a:rPr>
              <a:t>tatínkov</a:t>
            </a:r>
            <a:r>
              <a:rPr lang="cs-CZ" sz="2400" dirty="0">
                <a:effectLst/>
                <a:latin typeface="Times New Roman" panose="02020603050405020304" pitchFamily="18" charset="0"/>
                <a:ea typeface="Times New Roman" panose="02020603050405020304" pitchFamily="18" charset="0"/>
              </a:rPr>
              <a:t>__ kalhoty, o </a:t>
            </a:r>
            <a:r>
              <a:rPr lang="cs-CZ" sz="2400" dirty="0" err="1">
                <a:effectLst/>
                <a:latin typeface="Times New Roman" panose="02020603050405020304" pitchFamily="18" charset="0"/>
                <a:ea typeface="Times New Roman" panose="02020603050405020304" pitchFamily="18" charset="0"/>
              </a:rPr>
              <a:t>Budulínkov</a:t>
            </a:r>
            <a:r>
              <a:rPr lang="cs-CZ" sz="2400" dirty="0">
                <a:effectLst/>
                <a:latin typeface="Times New Roman" panose="02020603050405020304" pitchFamily="18" charset="0"/>
                <a:ea typeface="Times New Roman" panose="02020603050405020304" pitchFamily="18" charset="0"/>
              </a:rPr>
              <a:t>__, z Kosmos__ kroniky, </a:t>
            </a:r>
            <a:r>
              <a:rPr lang="cs-CZ" sz="2400" dirty="0" err="1">
                <a:effectLst/>
                <a:latin typeface="Times New Roman" panose="02020603050405020304" pitchFamily="18" charset="0"/>
                <a:ea typeface="Times New Roman" panose="02020603050405020304" pitchFamily="18" charset="0"/>
              </a:rPr>
              <a:t>kamarádov</a:t>
            </a:r>
            <a:r>
              <a:rPr lang="cs-CZ" sz="2400" dirty="0">
                <a:effectLst/>
                <a:latin typeface="Times New Roman" panose="02020603050405020304" pitchFamily="18" charset="0"/>
                <a:ea typeface="Times New Roman" panose="02020603050405020304" pitchFamily="18" charset="0"/>
              </a:rPr>
              <a:t>__ vtipy, </a:t>
            </a:r>
            <a:r>
              <a:rPr lang="cs-CZ" sz="2400" dirty="0" err="1">
                <a:effectLst/>
                <a:latin typeface="Times New Roman" panose="02020603050405020304" pitchFamily="18" charset="0"/>
                <a:ea typeface="Times New Roman" panose="02020603050405020304" pitchFamily="18" charset="0"/>
              </a:rPr>
              <a:t>fyzikov</a:t>
            </a:r>
            <a:r>
              <a:rPr lang="cs-CZ" sz="2400" dirty="0">
                <a:effectLst/>
                <a:latin typeface="Times New Roman" panose="02020603050405020304" pitchFamily="18" charset="0"/>
                <a:ea typeface="Times New Roman" panose="02020603050405020304" pitchFamily="18" charset="0"/>
              </a:rPr>
              <a:t>__ pokusy, </a:t>
            </a:r>
            <a:r>
              <a:rPr lang="cs-CZ" sz="2400" dirty="0" err="1">
                <a:effectLst/>
                <a:latin typeface="Times New Roman" panose="02020603050405020304" pitchFamily="18" charset="0"/>
                <a:ea typeface="Times New Roman" panose="02020603050405020304" pitchFamily="18" charset="0"/>
              </a:rPr>
              <a:t>Vojtov</a:t>
            </a:r>
            <a:r>
              <a:rPr lang="cs-CZ" sz="2400" dirty="0">
                <a:effectLst/>
                <a:latin typeface="Times New Roman" panose="02020603050405020304" pitchFamily="18" charset="0"/>
                <a:ea typeface="Times New Roman" panose="02020603050405020304" pitchFamily="18" charset="0"/>
              </a:rPr>
              <a:t>__ nápady, Sněhurčin__ trpaslíci, sestřin__ šaty, </a:t>
            </a:r>
            <a:r>
              <a:rPr lang="cs-CZ" sz="2400" dirty="0" err="1">
                <a:effectLst/>
                <a:latin typeface="Times New Roman" panose="02020603050405020304" pitchFamily="18" charset="0"/>
                <a:ea typeface="Times New Roman" panose="02020603050405020304" pitchFamily="18" charset="0"/>
              </a:rPr>
              <a:t>lyžařov</a:t>
            </a:r>
            <a:r>
              <a:rPr lang="cs-CZ" sz="2400" dirty="0">
                <a:effectLst/>
                <a:latin typeface="Times New Roman" panose="02020603050405020304" pitchFamily="18" charset="0"/>
                <a:ea typeface="Times New Roman" panose="02020603050405020304" pitchFamily="18" charset="0"/>
              </a:rPr>
              <a:t>__ rukavice, </a:t>
            </a:r>
            <a:r>
              <a:rPr lang="cs-CZ" sz="2400" dirty="0" err="1">
                <a:effectLst/>
                <a:latin typeface="Times New Roman" panose="02020603050405020304" pitchFamily="18" charset="0"/>
                <a:ea typeface="Times New Roman" panose="02020603050405020304" pitchFamily="18" charset="0"/>
              </a:rPr>
              <a:t>kuchařov</a:t>
            </a:r>
            <a:r>
              <a:rPr lang="cs-CZ" sz="2400" dirty="0">
                <a:effectLst/>
                <a:latin typeface="Times New Roman" panose="02020603050405020304" pitchFamily="18" charset="0"/>
                <a:ea typeface="Times New Roman" panose="02020603050405020304" pitchFamily="18" charset="0"/>
              </a:rPr>
              <a:t>__ recepty, </a:t>
            </a:r>
            <a:r>
              <a:rPr lang="cs-CZ" sz="2400" dirty="0" err="1">
                <a:effectLst/>
                <a:latin typeface="Times New Roman" panose="02020603050405020304" pitchFamily="18" charset="0"/>
                <a:ea typeface="Times New Roman" panose="02020603050405020304" pitchFamily="18" charset="0"/>
              </a:rPr>
              <a:t>katov</a:t>
            </a:r>
            <a:r>
              <a:rPr lang="cs-CZ" sz="2400" dirty="0">
                <a:effectLst/>
                <a:latin typeface="Times New Roman" panose="02020603050405020304" pitchFamily="18" charset="0"/>
                <a:ea typeface="Times New Roman" panose="02020603050405020304" pitchFamily="18" charset="0"/>
              </a:rPr>
              <a:t>__ nástroje, Karlov__ Vary, </a:t>
            </a:r>
            <a:r>
              <a:rPr lang="cs-CZ" sz="2400" dirty="0" err="1">
                <a:effectLst/>
                <a:latin typeface="Times New Roman" panose="02020603050405020304" pitchFamily="18" charset="0"/>
                <a:ea typeface="Times New Roman" panose="02020603050405020304" pitchFamily="18" charset="0"/>
              </a:rPr>
              <a:t>králov</a:t>
            </a:r>
            <a:r>
              <a:rPr lang="cs-CZ" sz="2400" dirty="0">
                <a:effectLst/>
                <a:latin typeface="Times New Roman" panose="02020603050405020304" pitchFamily="18" charset="0"/>
                <a:ea typeface="Times New Roman" panose="02020603050405020304" pitchFamily="18" charset="0"/>
              </a:rPr>
              <a:t>__ ochránci, </a:t>
            </a:r>
            <a:r>
              <a:rPr lang="cs-CZ" sz="2400" dirty="0" err="1">
                <a:effectLst/>
                <a:latin typeface="Times New Roman" panose="02020603050405020304" pitchFamily="18" charset="0"/>
                <a:ea typeface="Times New Roman" panose="02020603050405020304" pitchFamily="18" charset="0"/>
              </a:rPr>
              <a:t>Romanov</a:t>
            </a:r>
            <a:r>
              <a:rPr lang="cs-CZ" sz="2400" dirty="0">
                <a:effectLst/>
                <a:latin typeface="Times New Roman" panose="02020603050405020304" pitchFamily="18" charset="0"/>
                <a:ea typeface="Times New Roman" panose="02020603050405020304" pitchFamily="18" charset="0"/>
              </a:rPr>
              <a:t>__ rodiče.</a:t>
            </a:r>
          </a:p>
          <a:p>
            <a:pPr marL="0" indent="0">
              <a:buNone/>
            </a:pPr>
            <a:r>
              <a:rPr lang="cs-CZ" sz="2400" dirty="0">
                <a:effectLst/>
                <a:latin typeface="Times New Roman" panose="02020603050405020304" pitchFamily="18" charset="0"/>
                <a:ea typeface="Times New Roman" panose="02020603050405020304" pitchFamily="18" charset="0"/>
              </a:rPr>
              <a:t> </a:t>
            </a:r>
          </a:p>
          <a:p>
            <a:pPr marL="0" indent="0">
              <a:buNone/>
            </a:pPr>
            <a:endParaRPr lang="cs-CZ" dirty="0"/>
          </a:p>
        </p:txBody>
      </p:sp>
    </p:spTree>
    <p:extLst>
      <p:ext uri="{BB962C8B-B14F-4D97-AF65-F5344CB8AC3E}">
        <p14:creationId xmlns:p14="http://schemas.microsoft.com/office/powerpoint/2010/main" val="3296209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E2B46F-17DD-C9A9-7A67-9DDE9993D921}"/>
              </a:ext>
            </a:extLst>
          </p:cNvPr>
          <p:cNvSpPr>
            <a:spLocks noGrp="1"/>
          </p:cNvSpPr>
          <p:nvPr>
            <p:ph type="title"/>
          </p:nvPr>
        </p:nvSpPr>
        <p:spPr/>
        <p:txBody>
          <a:bodyPr/>
          <a:lstStyle/>
          <a:p>
            <a:r>
              <a:rPr lang="cs-CZ" dirty="0" err="1"/>
              <a:t>Ovi</a:t>
            </a:r>
            <a:r>
              <a:rPr lang="cs-CZ" dirty="0"/>
              <a:t>/ovy</a:t>
            </a:r>
          </a:p>
        </p:txBody>
      </p:sp>
      <p:sp>
        <p:nvSpPr>
          <p:cNvPr id="3" name="Zástupný obsah 2">
            <a:extLst>
              <a:ext uri="{FF2B5EF4-FFF2-40B4-BE49-F238E27FC236}">
                <a16:creationId xmlns:a16="http://schemas.microsoft.com/office/drawing/2014/main" id="{5199BF79-9920-9465-BACD-D17389D0C062}"/>
              </a:ext>
            </a:extLst>
          </p:cNvPr>
          <p:cNvSpPr>
            <a:spLocks noGrp="1"/>
          </p:cNvSpPr>
          <p:nvPr>
            <p:ph idx="1"/>
          </p:nvPr>
        </p:nvSpPr>
        <p:spPr>
          <a:xfrm>
            <a:off x="251520" y="1609416"/>
            <a:ext cx="7920880" cy="5059944"/>
          </a:xfrm>
        </p:spPr>
        <p:txBody>
          <a:bodyPr>
            <a:normAutofit fontScale="92500"/>
          </a:bodyPr>
          <a:lstStyle/>
          <a:p>
            <a:pPr marL="0" indent="0" algn="ctr">
              <a:buNone/>
            </a:pPr>
            <a:r>
              <a:rPr lang="cs-CZ" sz="3600" b="1" dirty="0">
                <a:solidFill>
                  <a:schemeClr val="accent1">
                    <a:lumMod val="75000"/>
                  </a:schemeClr>
                </a:solidFill>
              </a:rPr>
              <a:t>OVI/OVY</a:t>
            </a:r>
          </a:p>
          <a:p>
            <a:pPr marL="0" indent="0">
              <a:buNone/>
            </a:pPr>
            <a:endParaRPr lang="cs-CZ" sz="3600" b="1" dirty="0">
              <a:solidFill>
                <a:schemeClr val="accent1">
                  <a:lumMod val="75000"/>
                </a:schemeClr>
              </a:solidFill>
            </a:endParaRPr>
          </a:p>
          <a:p>
            <a:pPr marL="0" indent="0">
              <a:buNone/>
            </a:pPr>
            <a:r>
              <a:rPr lang="cs-CZ" sz="3600" b="1" dirty="0">
                <a:solidFill>
                  <a:schemeClr val="accent4"/>
                </a:solidFill>
              </a:rPr>
              <a:t>KOMU,O KOM?</a:t>
            </a:r>
            <a:r>
              <a:rPr lang="cs-CZ" sz="3600" b="1" dirty="0">
                <a:solidFill>
                  <a:schemeClr val="accent1">
                    <a:lumMod val="75000"/>
                  </a:schemeClr>
                </a:solidFill>
              </a:rPr>
              <a:t>			</a:t>
            </a:r>
            <a:r>
              <a:rPr lang="cs-CZ" sz="3600" b="1" dirty="0">
                <a:solidFill>
                  <a:schemeClr val="accent2"/>
                </a:solidFill>
              </a:rPr>
              <a:t>ČÍ?</a:t>
            </a:r>
          </a:p>
          <a:p>
            <a:pPr marL="0" indent="0">
              <a:buNone/>
            </a:pPr>
            <a:endParaRPr lang="cs-CZ" sz="3600" b="1" dirty="0">
              <a:solidFill>
                <a:schemeClr val="tx2"/>
              </a:solidFill>
            </a:endParaRPr>
          </a:p>
          <a:p>
            <a:pPr marL="0" indent="0">
              <a:buNone/>
            </a:pPr>
            <a:r>
              <a:rPr lang="cs-CZ" sz="3600" b="1" dirty="0">
                <a:solidFill>
                  <a:schemeClr val="accent4"/>
                </a:solidFill>
              </a:rPr>
              <a:t>PODSTATNÉ JM.		</a:t>
            </a:r>
            <a:r>
              <a:rPr lang="cs-CZ" sz="3600" b="1" dirty="0">
                <a:solidFill>
                  <a:schemeClr val="accent2"/>
                </a:solidFill>
              </a:rPr>
              <a:t>PŘÍDAVNÉ JM.</a:t>
            </a:r>
          </a:p>
          <a:p>
            <a:pPr marL="0" indent="0">
              <a:buNone/>
            </a:pPr>
            <a:endParaRPr lang="cs-CZ" sz="3600" b="1" dirty="0">
              <a:solidFill>
                <a:schemeClr val="accent4"/>
              </a:solidFill>
            </a:endParaRPr>
          </a:p>
          <a:p>
            <a:pPr marL="0" indent="0">
              <a:buNone/>
            </a:pPr>
            <a:r>
              <a:rPr lang="cs-CZ" sz="3600" b="1" dirty="0">
                <a:solidFill>
                  <a:schemeClr val="accent4"/>
                </a:solidFill>
              </a:rPr>
              <a:t>vždy </a:t>
            </a:r>
            <a:r>
              <a:rPr lang="cs-CZ" sz="3600" b="1" dirty="0" err="1">
                <a:solidFill>
                  <a:schemeClr val="accent4"/>
                </a:solidFill>
              </a:rPr>
              <a:t>ovi</a:t>
            </a:r>
            <a:r>
              <a:rPr lang="cs-CZ" sz="3600" b="1" dirty="0">
                <a:solidFill>
                  <a:schemeClr val="accent4"/>
                </a:solidFill>
              </a:rPr>
              <a:t>				</a:t>
            </a:r>
            <a:r>
              <a:rPr lang="cs-CZ" sz="3600" b="1" dirty="0" err="1">
                <a:solidFill>
                  <a:schemeClr val="accent2"/>
                </a:solidFill>
              </a:rPr>
              <a:t>ovi</a:t>
            </a:r>
            <a:r>
              <a:rPr lang="cs-CZ" sz="3600" b="1" dirty="0">
                <a:solidFill>
                  <a:schemeClr val="accent2"/>
                </a:solidFill>
              </a:rPr>
              <a:t> – ti matčini</a:t>
            </a:r>
          </a:p>
          <a:p>
            <a:pPr marL="0" indent="0">
              <a:buNone/>
            </a:pPr>
            <a:r>
              <a:rPr lang="cs-CZ" sz="3600" b="1" dirty="0">
                <a:solidFill>
                  <a:schemeClr val="accent2"/>
                </a:solidFill>
              </a:rPr>
              <a:t>					ovy –ty matčiny</a:t>
            </a:r>
          </a:p>
          <a:p>
            <a:pPr marL="0" indent="0">
              <a:buNone/>
            </a:pPr>
            <a:endParaRPr lang="cs-CZ" sz="3600" b="1" dirty="0">
              <a:solidFill>
                <a:schemeClr val="accent4"/>
              </a:solidFill>
            </a:endParaRPr>
          </a:p>
          <a:p>
            <a:pPr marL="0" indent="0">
              <a:buNone/>
            </a:pPr>
            <a:endParaRPr lang="cs-CZ" sz="3600" b="1" dirty="0">
              <a:solidFill>
                <a:schemeClr val="accent4"/>
              </a:solidFill>
            </a:endParaRPr>
          </a:p>
          <a:p>
            <a:pPr marL="0" indent="0">
              <a:buNone/>
            </a:pPr>
            <a:endParaRPr lang="cs-CZ" sz="3600" b="1" dirty="0">
              <a:solidFill>
                <a:schemeClr val="tx2"/>
              </a:solidFill>
            </a:endParaRPr>
          </a:p>
          <a:p>
            <a:pPr marL="0" indent="0">
              <a:buNone/>
            </a:pPr>
            <a:endParaRPr lang="cs-CZ" sz="3600" b="1" dirty="0">
              <a:solidFill>
                <a:schemeClr val="tx2"/>
              </a:solidFill>
            </a:endParaRPr>
          </a:p>
        </p:txBody>
      </p:sp>
      <p:cxnSp>
        <p:nvCxnSpPr>
          <p:cNvPr id="5" name="Přímá spojnice se šipkou 4">
            <a:extLst>
              <a:ext uri="{FF2B5EF4-FFF2-40B4-BE49-F238E27FC236}">
                <a16:creationId xmlns:a16="http://schemas.microsoft.com/office/drawing/2014/main" id="{AC550D7D-DE54-DEAC-4495-7D93671F0BC5}"/>
              </a:ext>
            </a:extLst>
          </p:cNvPr>
          <p:cNvCxnSpPr>
            <a:cxnSpLocks/>
          </p:cNvCxnSpPr>
          <p:nvPr/>
        </p:nvCxnSpPr>
        <p:spPr>
          <a:xfrm flipH="1">
            <a:off x="1476431" y="2035762"/>
            <a:ext cx="1612032" cy="864096"/>
          </a:xfrm>
          <a:prstGeom prst="straightConnector1">
            <a:avLst/>
          </a:prstGeom>
          <a:ln w="6032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6" name="Přímá spojnice se šipkou 5">
            <a:extLst>
              <a:ext uri="{FF2B5EF4-FFF2-40B4-BE49-F238E27FC236}">
                <a16:creationId xmlns:a16="http://schemas.microsoft.com/office/drawing/2014/main" id="{CC73DB6A-5181-F91D-A5DC-1449E361C523}"/>
              </a:ext>
            </a:extLst>
          </p:cNvPr>
          <p:cNvCxnSpPr>
            <a:cxnSpLocks/>
          </p:cNvCxnSpPr>
          <p:nvPr/>
        </p:nvCxnSpPr>
        <p:spPr>
          <a:xfrm>
            <a:off x="5065939" y="1984980"/>
            <a:ext cx="1066194" cy="770251"/>
          </a:xfrm>
          <a:prstGeom prst="straightConnector1">
            <a:avLst/>
          </a:prstGeom>
          <a:ln w="666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0" name="Přímá spojnice se šipkou 9">
            <a:extLst>
              <a:ext uri="{FF2B5EF4-FFF2-40B4-BE49-F238E27FC236}">
                <a16:creationId xmlns:a16="http://schemas.microsoft.com/office/drawing/2014/main" id="{BAF13CE3-B82F-180B-37DC-4E66EC73B305}"/>
              </a:ext>
            </a:extLst>
          </p:cNvPr>
          <p:cNvCxnSpPr>
            <a:cxnSpLocks/>
          </p:cNvCxnSpPr>
          <p:nvPr/>
        </p:nvCxnSpPr>
        <p:spPr>
          <a:xfrm>
            <a:off x="1619672" y="3356992"/>
            <a:ext cx="0" cy="669108"/>
          </a:xfrm>
          <a:prstGeom prst="straightConnector1">
            <a:avLst/>
          </a:prstGeom>
          <a:ln w="6032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16" name="Přímá spojnice se šipkou 15">
            <a:extLst>
              <a:ext uri="{FF2B5EF4-FFF2-40B4-BE49-F238E27FC236}">
                <a16:creationId xmlns:a16="http://schemas.microsoft.com/office/drawing/2014/main" id="{8313C371-99F4-E762-0D82-0DB7CDAE63C1}"/>
              </a:ext>
            </a:extLst>
          </p:cNvPr>
          <p:cNvCxnSpPr>
            <a:cxnSpLocks/>
          </p:cNvCxnSpPr>
          <p:nvPr/>
        </p:nvCxnSpPr>
        <p:spPr>
          <a:xfrm>
            <a:off x="1614065" y="4581128"/>
            <a:ext cx="0" cy="669108"/>
          </a:xfrm>
          <a:prstGeom prst="straightConnector1">
            <a:avLst/>
          </a:prstGeom>
          <a:ln w="6032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17" name="Přímá spojnice se šipkou 16">
            <a:extLst>
              <a:ext uri="{FF2B5EF4-FFF2-40B4-BE49-F238E27FC236}">
                <a16:creationId xmlns:a16="http://schemas.microsoft.com/office/drawing/2014/main" id="{9FBBAEA8-44A7-36F7-A52E-2E7858F646B1}"/>
              </a:ext>
            </a:extLst>
          </p:cNvPr>
          <p:cNvCxnSpPr>
            <a:cxnSpLocks/>
          </p:cNvCxnSpPr>
          <p:nvPr/>
        </p:nvCxnSpPr>
        <p:spPr>
          <a:xfrm>
            <a:off x="6113529" y="3356992"/>
            <a:ext cx="0" cy="727985"/>
          </a:xfrm>
          <a:prstGeom prst="straightConnector1">
            <a:avLst/>
          </a:prstGeom>
          <a:ln w="666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a:extLst>
              <a:ext uri="{FF2B5EF4-FFF2-40B4-BE49-F238E27FC236}">
                <a16:creationId xmlns:a16="http://schemas.microsoft.com/office/drawing/2014/main" id="{271FCB49-1F65-BCDC-CF7D-9A3C51615E98}"/>
              </a:ext>
            </a:extLst>
          </p:cNvPr>
          <p:cNvCxnSpPr>
            <a:cxnSpLocks/>
          </p:cNvCxnSpPr>
          <p:nvPr/>
        </p:nvCxnSpPr>
        <p:spPr>
          <a:xfrm>
            <a:off x="6228184" y="4508193"/>
            <a:ext cx="0" cy="727985"/>
          </a:xfrm>
          <a:prstGeom prst="straightConnector1">
            <a:avLst/>
          </a:prstGeom>
          <a:ln w="666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3128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8F0751-442B-A714-E6B1-07BE93E60CE2}"/>
              </a:ext>
            </a:extLst>
          </p:cNvPr>
          <p:cNvSpPr>
            <a:spLocks noGrp="1"/>
          </p:cNvSpPr>
          <p:nvPr>
            <p:ph type="title"/>
          </p:nvPr>
        </p:nvSpPr>
        <p:spPr/>
        <p:txBody>
          <a:bodyPr/>
          <a:lstStyle/>
          <a:p>
            <a:r>
              <a:rPr lang="cs-CZ" dirty="0"/>
              <a:t>Procvičování učiva </a:t>
            </a:r>
          </a:p>
        </p:txBody>
      </p:sp>
      <p:sp>
        <p:nvSpPr>
          <p:cNvPr id="3" name="Zástupný obsah 2">
            <a:extLst>
              <a:ext uri="{FF2B5EF4-FFF2-40B4-BE49-F238E27FC236}">
                <a16:creationId xmlns:a16="http://schemas.microsoft.com/office/drawing/2014/main" id="{4C98CB8D-03F6-5131-9C42-1B0F995281F2}"/>
              </a:ext>
            </a:extLst>
          </p:cNvPr>
          <p:cNvSpPr>
            <a:spLocks noGrp="1"/>
          </p:cNvSpPr>
          <p:nvPr>
            <p:ph idx="1"/>
          </p:nvPr>
        </p:nvSpPr>
        <p:spPr/>
        <p:txBody>
          <a:bodyPr>
            <a:normAutofit/>
          </a:bodyPr>
          <a:lstStyle/>
          <a:p>
            <a:pPr marL="0" indent="0">
              <a:buNone/>
            </a:pPr>
            <a:r>
              <a:rPr lang="cs-CZ" dirty="0">
                <a:latin typeface="Calibri" panose="020F0502020204030204" pitchFamily="34" charset="0"/>
                <a:cs typeface="Calibri" panose="020F0502020204030204" pitchFamily="34" charset="0"/>
              </a:rPr>
              <a:t>1. Věříme ve všem </a:t>
            </a:r>
            <a:r>
              <a:rPr lang="cs-CZ" dirty="0" err="1">
                <a:latin typeface="Calibri" panose="020F0502020204030204" pitchFamily="34" charset="0"/>
                <a:cs typeface="Calibri" panose="020F0502020204030204" pitchFamily="34" charset="0"/>
              </a:rPr>
              <a:t>Emilov</a:t>
            </a:r>
            <a:r>
              <a:rPr lang="cs-CZ" dirty="0">
                <a:latin typeface="Calibri" panose="020F0502020204030204" pitchFamily="34" charset="0"/>
                <a:cs typeface="Calibri" panose="020F0502020204030204" pitchFamily="34" charset="0"/>
              </a:rPr>
              <a:t>__. 2. Odpoledne jsem šel k </a:t>
            </a:r>
            <a:r>
              <a:rPr lang="cs-CZ" dirty="0" err="1">
                <a:latin typeface="Calibri" panose="020F0502020204030204" pitchFamily="34" charset="0"/>
                <a:cs typeface="Calibri" panose="020F0502020204030204" pitchFamily="34" charset="0"/>
              </a:rPr>
              <a:t>Tiborov</a:t>
            </a:r>
            <a:r>
              <a:rPr lang="cs-CZ" dirty="0">
                <a:latin typeface="Calibri" panose="020F0502020204030204" pitchFamily="34" charset="0"/>
                <a:cs typeface="Calibri" panose="020F0502020204030204" pitchFamily="34" charset="0"/>
              </a:rPr>
              <a:t>__. 3. </a:t>
            </a:r>
            <a:r>
              <a:rPr lang="cs-CZ" dirty="0" err="1">
                <a:latin typeface="Calibri" panose="020F0502020204030204" pitchFamily="34" charset="0"/>
                <a:cs typeface="Calibri" panose="020F0502020204030204" pitchFamily="34" charset="0"/>
              </a:rPr>
              <a:t>Lukášov</a:t>
            </a:r>
            <a:r>
              <a:rPr lang="cs-CZ" dirty="0">
                <a:latin typeface="Calibri" panose="020F0502020204030204" pitchFamily="34" charset="0"/>
                <a:cs typeface="Calibri" panose="020F0502020204030204" pitchFamily="34" charset="0"/>
              </a:rPr>
              <a:t>__ se nechtělo vstávat. 4. Vzal jsi to </a:t>
            </a:r>
            <a:r>
              <a:rPr lang="cs-CZ" dirty="0" err="1">
                <a:latin typeface="Calibri" panose="020F0502020204030204" pitchFamily="34" charset="0"/>
                <a:cs typeface="Calibri" panose="020F0502020204030204" pitchFamily="34" charset="0"/>
              </a:rPr>
              <a:t>Lukášov</a:t>
            </a:r>
            <a:r>
              <a:rPr lang="cs-CZ" dirty="0">
                <a:latin typeface="Calibri" panose="020F0502020204030204" pitchFamily="34" charset="0"/>
                <a:cs typeface="Calibri" panose="020F0502020204030204" pitchFamily="34" charset="0"/>
              </a:rPr>
              <a:t>__? 5. </a:t>
            </a:r>
            <a:r>
              <a:rPr lang="cs-CZ" dirty="0" err="1">
                <a:latin typeface="Calibri" panose="020F0502020204030204" pitchFamily="34" charset="0"/>
                <a:cs typeface="Calibri" panose="020F0502020204030204" pitchFamily="34" charset="0"/>
              </a:rPr>
              <a:t>Sládkov</a:t>
            </a:r>
            <a:r>
              <a:rPr lang="cs-CZ" dirty="0">
                <a:latin typeface="Calibri" panose="020F0502020204030204" pitchFamily="34" charset="0"/>
                <a:cs typeface="Calibri" panose="020F0502020204030204" pitchFamily="34" charset="0"/>
              </a:rPr>
              <a:t>__ verše jsou určeny i dětem. 6. Co víte o Josefu Václavu </a:t>
            </a:r>
            <a:r>
              <a:rPr lang="cs-CZ" dirty="0" err="1">
                <a:latin typeface="Calibri" panose="020F0502020204030204" pitchFamily="34" charset="0"/>
                <a:cs typeface="Calibri" panose="020F0502020204030204" pitchFamily="34" charset="0"/>
              </a:rPr>
              <a:t>Sládkov</a:t>
            </a:r>
            <a:r>
              <a:rPr lang="cs-CZ" dirty="0">
                <a:latin typeface="Calibri" panose="020F0502020204030204" pitchFamily="34" charset="0"/>
                <a:cs typeface="Calibri" panose="020F0502020204030204" pitchFamily="34" charset="0"/>
              </a:rPr>
              <a:t>__? 7. Dal jsem </a:t>
            </a:r>
            <a:r>
              <a:rPr lang="cs-CZ" dirty="0" err="1">
                <a:latin typeface="Calibri" panose="020F0502020204030204" pitchFamily="34" charset="0"/>
                <a:cs typeface="Calibri" panose="020F0502020204030204" pitchFamily="34" charset="0"/>
              </a:rPr>
              <a:t>dědečkov</a:t>
            </a:r>
            <a:r>
              <a:rPr lang="cs-CZ" dirty="0">
                <a:latin typeface="Calibri" panose="020F0502020204030204" pitchFamily="34" charset="0"/>
                <a:cs typeface="Calibri" panose="020F0502020204030204" pitchFamily="34" charset="0"/>
              </a:rPr>
              <a:t>__ malý dárek. 8. </a:t>
            </a:r>
            <a:r>
              <a:rPr lang="cs-CZ" dirty="0" err="1">
                <a:latin typeface="Calibri" panose="020F0502020204030204" pitchFamily="34" charset="0"/>
                <a:cs typeface="Calibri" panose="020F0502020204030204" pitchFamily="34" charset="0"/>
              </a:rPr>
              <a:t>Lukášov</a:t>
            </a:r>
            <a:r>
              <a:rPr lang="cs-CZ" dirty="0">
                <a:latin typeface="Calibri" panose="020F0502020204030204" pitchFamily="34" charset="0"/>
                <a:cs typeface="Calibri" panose="020F0502020204030204" pitchFamily="34" charset="0"/>
              </a:rPr>
              <a:t>__ rodiče jsem dlouho neviděl. 9. Brali jsme v úvahu i </a:t>
            </a:r>
            <a:r>
              <a:rPr lang="cs-CZ" dirty="0" err="1">
                <a:latin typeface="Calibri" panose="020F0502020204030204" pitchFamily="34" charset="0"/>
                <a:cs typeface="Calibri" panose="020F0502020204030204" pitchFamily="34" charset="0"/>
              </a:rPr>
              <a:t>Emilov</a:t>
            </a:r>
            <a:r>
              <a:rPr lang="cs-CZ" dirty="0">
                <a:latin typeface="Calibri" panose="020F0502020204030204" pitchFamily="34" charset="0"/>
                <a:cs typeface="Calibri" panose="020F0502020204030204" pitchFamily="34" charset="0"/>
              </a:rPr>
              <a:t>__ návrhy. 10. </a:t>
            </a:r>
            <a:r>
              <a:rPr lang="cs-CZ" dirty="0" err="1">
                <a:latin typeface="Calibri" panose="020F0502020204030204" pitchFamily="34" charset="0"/>
                <a:cs typeface="Calibri" panose="020F0502020204030204" pitchFamily="34" charset="0"/>
              </a:rPr>
              <a:t>Dědečkov</a:t>
            </a:r>
            <a:r>
              <a:rPr lang="cs-CZ" dirty="0">
                <a:latin typeface="Calibri" panose="020F0502020204030204" pitchFamily="34" charset="0"/>
                <a:cs typeface="Calibri" panose="020F0502020204030204" pitchFamily="34" charset="0"/>
              </a:rPr>
              <a:t>__ vzpomínky na dětství jsou velmi živé. 11. </a:t>
            </a:r>
            <a:r>
              <a:rPr lang="cs-CZ" dirty="0" err="1">
                <a:latin typeface="Calibri" panose="020F0502020204030204" pitchFamily="34" charset="0"/>
                <a:cs typeface="Calibri" panose="020F0502020204030204" pitchFamily="34" charset="0"/>
              </a:rPr>
              <a:t>Emilov</a:t>
            </a:r>
            <a:r>
              <a:rPr lang="cs-CZ" dirty="0">
                <a:latin typeface="Calibri" panose="020F0502020204030204" pitchFamily="34" charset="0"/>
                <a:cs typeface="Calibri" panose="020F0502020204030204" pitchFamily="34" charset="0"/>
              </a:rPr>
              <a:t>__ žáci hrají na velkém hřišti. 12. </a:t>
            </a:r>
            <a:r>
              <a:rPr lang="cs-CZ" dirty="0" err="1">
                <a:latin typeface="Calibri" panose="020F0502020204030204" pitchFamily="34" charset="0"/>
                <a:cs typeface="Calibri" panose="020F0502020204030204" pitchFamily="34" charset="0"/>
              </a:rPr>
              <a:t>Tiborov</a:t>
            </a:r>
            <a:r>
              <a:rPr lang="cs-CZ" dirty="0">
                <a:latin typeface="Calibri" panose="020F0502020204030204" pitchFamily="34" charset="0"/>
                <a:cs typeface="Calibri" panose="020F0502020204030204" pitchFamily="34" charset="0"/>
              </a:rPr>
              <a:t>__ přívrženci zapomínali na slušné vychování. 13. </a:t>
            </a:r>
            <a:r>
              <a:rPr lang="cs-CZ" dirty="0" err="1">
                <a:latin typeface="Calibri" panose="020F0502020204030204" pitchFamily="34" charset="0"/>
                <a:cs typeface="Calibri" panose="020F0502020204030204" pitchFamily="34" charset="0"/>
              </a:rPr>
              <a:t>Dědečkov</a:t>
            </a:r>
            <a:r>
              <a:rPr lang="cs-CZ" dirty="0">
                <a:latin typeface="Calibri" panose="020F0502020204030204" pitchFamily="34" charset="0"/>
                <a:cs typeface="Calibri" panose="020F0502020204030204" pitchFamily="34" charset="0"/>
              </a:rPr>
              <a:t>__ sourozenci ještě žijí. 14. </a:t>
            </a:r>
            <a:r>
              <a:rPr lang="cs-CZ" dirty="0" err="1">
                <a:latin typeface="Calibri" panose="020F0502020204030204" pitchFamily="34" charset="0"/>
                <a:cs typeface="Calibri" panose="020F0502020204030204" pitchFamily="34" charset="0"/>
              </a:rPr>
              <a:t>Infomovali</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Tiborov</a:t>
            </a:r>
            <a:r>
              <a:rPr lang="cs-CZ" dirty="0">
                <a:latin typeface="Calibri" panose="020F0502020204030204" pitchFamily="34" charset="0"/>
                <a:cs typeface="Calibri" panose="020F0502020204030204" pitchFamily="34" charset="0"/>
              </a:rPr>
              <a:t>__ rodiče. 15. </a:t>
            </a:r>
            <a:r>
              <a:rPr lang="cs-CZ" dirty="0" err="1">
                <a:latin typeface="Calibri" panose="020F0502020204030204" pitchFamily="34" charset="0"/>
                <a:cs typeface="Calibri" panose="020F0502020204030204" pitchFamily="34" charset="0"/>
              </a:rPr>
              <a:t>Lukášov</a:t>
            </a:r>
            <a:r>
              <a:rPr lang="cs-CZ" dirty="0">
                <a:latin typeface="Calibri" panose="020F0502020204030204" pitchFamily="34" charset="0"/>
                <a:cs typeface="Calibri" panose="020F0502020204030204" pitchFamily="34" charset="0"/>
              </a:rPr>
              <a:t>__ boty stály vedle botníku. </a:t>
            </a:r>
          </a:p>
        </p:txBody>
      </p:sp>
    </p:spTree>
    <p:extLst>
      <p:ext uri="{BB962C8B-B14F-4D97-AF65-F5344CB8AC3E}">
        <p14:creationId xmlns:p14="http://schemas.microsoft.com/office/powerpoint/2010/main" val="2648417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B1434F-4029-9F53-1BE5-85D30136C7A5}"/>
              </a:ext>
            </a:extLst>
          </p:cNvPr>
          <p:cNvSpPr>
            <a:spLocks noGrp="1"/>
          </p:cNvSpPr>
          <p:nvPr>
            <p:ph type="title"/>
          </p:nvPr>
        </p:nvSpPr>
        <p:spPr/>
        <p:txBody>
          <a:bodyPr/>
          <a:lstStyle/>
          <a:p>
            <a:r>
              <a:rPr lang="cs-CZ" dirty="0"/>
              <a:t>DRUHY PŘÍDAVNÝCH JMEN </a:t>
            </a:r>
          </a:p>
        </p:txBody>
      </p:sp>
      <p:pic>
        <p:nvPicPr>
          <p:cNvPr id="4" name="Zástupný obsah 3">
            <a:extLst>
              <a:ext uri="{FF2B5EF4-FFF2-40B4-BE49-F238E27FC236}">
                <a16:creationId xmlns:a16="http://schemas.microsoft.com/office/drawing/2014/main" id="{C6CE0EA8-A23A-36E4-E98B-A8254EE8FE17}"/>
              </a:ext>
            </a:extLst>
          </p:cNvPr>
          <p:cNvPicPr>
            <a:picLocks noGrp="1" noChangeAspect="1"/>
          </p:cNvPicPr>
          <p:nvPr>
            <p:ph idx="1"/>
          </p:nvPr>
        </p:nvPicPr>
        <p:blipFill>
          <a:blip r:embed="rId2"/>
          <a:stretch>
            <a:fillRect/>
          </a:stretch>
        </p:blipFill>
        <p:spPr>
          <a:xfrm>
            <a:off x="827584" y="2132856"/>
            <a:ext cx="3133616" cy="591363"/>
          </a:xfrm>
          <a:prstGeom prst="rect">
            <a:avLst/>
          </a:prstGeom>
        </p:spPr>
      </p:pic>
      <p:sp>
        <p:nvSpPr>
          <p:cNvPr id="5" name="TextovéPole 4">
            <a:extLst>
              <a:ext uri="{FF2B5EF4-FFF2-40B4-BE49-F238E27FC236}">
                <a16:creationId xmlns:a16="http://schemas.microsoft.com/office/drawing/2014/main" id="{EEB33B40-4B1F-62CB-2AB7-A1EFE5242FC0}"/>
              </a:ext>
            </a:extLst>
          </p:cNvPr>
          <p:cNvSpPr txBox="1"/>
          <p:nvPr/>
        </p:nvSpPr>
        <p:spPr>
          <a:xfrm>
            <a:off x="827584" y="2924944"/>
            <a:ext cx="2952328" cy="2308324"/>
          </a:xfrm>
          <a:prstGeom prst="rect">
            <a:avLst/>
          </a:prstGeom>
          <a:solidFill>
            <a:schemeClr val="accent6">
              <a:lumMod val="40000"/>
              <a:lumOff val="60000"/>
            </a:schemeClr>
          </a:solidFill>
        </p:spPr>
        <p:txBody>
          <a:bodyPr wrap="square" rtlCol="0">
            <a:spAutoFit/>
          </a:bodyPr>
          <a:lstStyle/>
          <a:p>
            <a:r>
              <a:rPr lang="cs-CZ" sz="1600" b="1" dirty="0">
                <a:solidFill>
                  <a:schemeClr val="tx2"/>
                </a:solidFill>
                <a:latin typeface="Times New Roman" pitchFamily="18" charset="0"/>
                <a:cs typeface="Times New Roman" pitchFamily="18" charset="0"/>
              </a:rPr>
              <a:t>            </a:t>
            </a:r>
          </a:p>
          <a:p>
            <a:r>
              <a:rPr lang="cs-CZ" sz="1600" b="1" dirty="0">
                <a:solidFill>
                  <a:schemeClr val="tx2"/>
                </a:solidFill>
                <a:latin typeface="Times New Roman" pitchFamily="18" charset="0"/>
                <a:cs typeface="Times New Roman" pitchFamily="18" charset="0"/>
              </a:rPr>
              <a:t>         </a:t>
            </a:r>
            <a:r>
              <a:rPr lang="cs-CZ" sz="1600" b="1" u="sng" dirty="0">
                <a:solidFill>
                  <a:srgbClr val="FF0000"/>
                </a:solidFill>
                <a:latin typeface="Times New Roman" pitchFamily="18" charset="0"/>
                <a:cs typeface="Times New Roman" pitchFamily="18" charset="0"/>
              </a:rPr>
              <a:t>PŘIVLASTŇOVACÍ</a:t>
            </a:r>
          </a:p>
          <a:p>
            <a:r>
              <a:rPr lang="cs-CZ" sz="1600" b="1" dirty="0">
                <a:latin typeface="Times New Roman" pitchFamily="18" charset="0"/>
                <a:cs typeface="Times New Roman" pitchFamily="18" charset="0"/>
              </a:rPr>
              <a:t>        (vzory </a:t>
            </a:r>
            <a:r>
              <a:rPr lang="cs-CZ" sz="1600" b="1" dirty="0">
                <a:solidFill>
                  <a:srgbClr val="FF0000"/>
                </a:solidFill>
                <a:latin typeface="Times New Roman" pitchFamily="18" charset="0"/>
                <a:cs typeface="Times New Roman" pitchFamily="18" charset="0"/>
              </a:rPr>
              <a:t>otcův </a:t>
            </a:r>
            <a:r>
              <a:rPr lang="cs-CZ" sz="1600" b="1" dirty="0">
                <a:latin typeface="Times New Roman" pitchFamily="18" charset="0"/>
                <a:cs typeface="Times New Roman" pitchFamily="18" charset="0"/>
              </a:rPr>
              <a:t>a</a:t>
            </a:r>
            <a:r>
              <a:rPr lang="cs-CZ" sz="1600" b="1" dirty="0">
                <a:solidFill>
                  <a:srgbClr val="FF0000"/>
                </a:solidFill>
                <a:latin typeface="Times New Roman" pitchFamily="18" charset="0"/>
                <a:cs typeface="Times New Roman" pitchFamily="18" charset="0"/>
              </a:rPr>
              <a:t> matčin</a:t>
            </a:r>
            <a:r>
              <a:rPr lang="cs-CZ" sz="1600" b="1" dirty="0">
                <a:latin typeface="Times New Roman" pitchFamily="18" charset="0"/>
                <a:cs typeface="Times New Roman" pitchFamily="18" charset="0"/>
              </a:rPr>
              <a:t>)</a:t>
            </a:r>
          </a:p>
          <a:p>
            <a:r>
              <a:rPr lang="cs-CZ" sz="1600" b="1" dirty="0">
                <a:latin typeface="Times New Roman" pitchFamily="18" charset="0"/>
                <a:cs typeface="Times New Roman" pitchFamily="18" charset="0"/>
              </a:rPr>
              <a:t>     v 1.p.č.j. mají tyto přípony :</a:t>
            </a:r>
          </a:p>
          <a:p>
            <a:endParaRPr lang="cs-CZ" sz="1600" b="1" dirty="0">
              <a:latin typeface="Times New Roman" pitchFamily="18" charset="0"/>
              <a:cs typeface="Times New Roman" pitchFamily="18" charset="0"/>
            </a:endParaRPr>
          </a:p>
          <a:p>
            <a:r>
              <a:rPr lang="cs-CZ" sz="1600" b="1" dirty="0">
                <a:latin typeface="Times New Roman" pitchFamily="18" charset="0"/>
                <a:cs typeface="Times New Roman" pitchFamily="18" charset="0"/>
              </a:rPr>
              <a:t> -</a:t>
            </a:r>
            <a:r>
              <a:rPr lang="cs-CZ" sz="1600" b="1" dirty="0" err="1">
                <a:solidFill>
                  <a:srgbClr val="FF0000"/>
                </a:solidFill>
                <a:latin typeface="Times New Roman" pitchFamily="18" charset="0"/>
                <a:cs typeface="Times New Roman" pitchFamily="18" charset="0"/>
              </a:rPr>
              <a:t>ův</a:t>
            </a:r>
            <a:r>
              <a:rPr lang="cs-CZ" sz="1600" b="1" dirty="0">
                <a:solidFill>
                  <a:srgbClr val="FF0000"/>
                </a:solidFill>
                <a:latin typeface="Times New Roman" pitchFamily="18" charset="0"/>
                <a:cs typeface="Times New Roman" pitchFamily="18" charset="0"/>
              </a:rPr>
              <a:t> </a:t>
            </a:r>
            <a:r>
              <a:rPr lang="cs-CZ" sz="1600" b="1" dirty="0">
                <a:latin typeface="Times New Roman" pitchFamily="18" charset="0"/>
                <a:cs typeface="Times New Roman" pitchFamily="18" charset="0"/>
              </a:rPr>
              <a:t>(otc</a:t>
            </a:r>
            <a:r>
              <a:rPr lang="cs-CZ" sz="1600" b="1" dirty="0">
                <a:solidFill>
                  <a:srgbClr val="FF0000"/>
                </a:solidFill>
                <a:latin typeface="Times New Roman" pitchFamily="18" charset="0"/>
                <a:cs typeface="Times New Roman" pitchFamily="18" charset="0"/>
              </a:rPr>
              <a:t>ův</a:t>
            </a:r>
            <a:r>
              <a:rPr lang="cs-CZ" sz="1600" b="1" dirty="0">
                <a:latin typeface="Times New Roman" pitchFamily="18" charset="0"/>
                <a:cs typeface="Times New Roman" pitchFamily="18" charset="0"/>
              </a:rPr>
              <a:t>)        -</a:t>
            </a:r>
            <a:r>
              <a:rPr lang="cs-CZ" sz="1600" b="1" dirty="0">
                <a:solidFill>
                  <a:srgbClr val="FF0000"/>
                </a:solidFill>
                <a:latin typeface="Times New Roman" pitchFamily="18" charset="0"/>
                <a:cs typeface="Times New Roman" pitchFamily="18" charset="0"/>
              </a:rPr>
              <a:t>in</a:t>
            </a:r>
            <a:r>
              <a:rPr lang="cs-CZ" sz="1600" b="1" dirty="0">
                <a:latin typeface="Times New Roman" pitchFamily="18" charset="0"/>
                <a:cs typeface="Times New Roman" pitchFamily="18" charset="0"/>
              </a:rPr>
              <a:t> (matč</a:t>
            </a:r>
            <a:r>
              <a:rPr lang="cs-CZ" sz="1600" b="1" dirty="0">
                <a:solidFill>
                  <a:srgbClr val="FF0000"/>
                </a:solidFill>
                <a:latin typeface="Times New Roman" pitchFamily="18" charset="0"/>
                <a:cs typeface="Times New Roman" pitchFamily="18" charset="0"/>
              </a:rPr>
              <a:t>in</a:t>
            </a:r>
            <a:r>
              <a:rPr lang="cs-CZ" sz="1600" b="1" dirty="0">
                <a:latin typeface="Times New Roman" pitchFamily="18" charset="0"/>
                <a:cs typeface="Times New Roman" pitchFamily="18" charset="0"/>
              </a:rPr>
              <a:t>)</a:t>
            </a:r>
          </a:p>
          <a:p>
            <a:r>
              <a:rPr lang="cs-CZ" sz="1600" b="1" dirty="0">
                <a:solidFill>
                  <a:srgbClr val="FF0000"/>
                </a:solidFill>
                <a:latin typeface="Times New Roman" pitchFamily="18" charset="0"/>
                <a:cs typeface="Times New Roman" pitchFamily="18" charset="0"/>
              </a:rPr>
              <a:t> </a:t>
            </a:r>
            <a:r>
              <a:rPr lang="cs-CZ" sz="1600" b="1" dirty="0">
                <a:latin typeface="Times New Roman" pitchFamily="18" charset="0"/>
                <a:cs typeface="Times New Roman" pitchFamily="18" charset="0"/>
              </a:rPr>
              <a:t>-</a:t>
            </a:r>
            <a:r>
              <a:rPr lang="cs-CZ" sz="1600" b="1" dirty="0">
                <a:solidFill>
                  <a:srgbClr val="FF0000"/>
                </a:solidFill>
                <a:latin typeface="Times New Roman" pitchFamily="18" charset="0"/>
                <a:cs typeface="Times New Roman" pitchFamily="18" charset="0"/>
              </a:rPr>
              <a:t>ova </a:t>
            </a:r>
            <a:r>
              <a:rPr lang="cs-CZ" sz="1600" b="1" dirty="0">
                <a:latin typeface="Times New Roman" pitchFamily="18" charset="0"/>
                <a:cs typeface="Times New Roman" pitchFamily="18" charset="0"/>
              </a:rPr>
              <a:t>(otc</a:t>
            </a:r>
            <a:r>
              <a:rPr lang="cs-CZ" sz="1600" b="1" dirty="0">
                <a:solidFill>
                  <a:srgbClr val="FF0000"/>
                </a:solidFill>
                <a:latin typeface="Times New Roman" pitchFamily="18" charset="0"/>
                <a:cs typeface="Times New Roman" pitchFamily="18" charset="0"/>
              </a:rPr>
              <a:t>ova</a:t>
            </a:r>
            <a:r>
              <a:rPr lang="cs-CZ" sz="1600" b="1" dirty="0">
                <a:latin typeface="Times New Roman" pitchFamily="18" charset="0"/>
                <a:cs typeface="Times New Roman" pitchFamily="18" charset="0"/>
              </a:rPr>
              <a:t>)    -</a:t>
            </a:r>
            <a:r>
              <a:rPr lang="cs-CZ" sz="1600" b="1" dirty="0" err="1">
                <a:solidFill>
                  <a:srgbClr val="FF0000"/>
                </a:solidFill>
                <a:latin typeface="Times New Roman" pitchFamily="18" charset="0"/>
                <a:cs typeface="Times New Roman" pitchFamily="18" charset="0"/>
              </a:rPr>
              <a:t>ina</a:t>
            </a:r>
            <a:r>
              <a:rPr lang="cs-CZ" sz="1600" b="1" dirty="0">
                <a:latin typeface="Times New Roman" pitchFamily="18" charset="0"/>
                <a:cs typeface="Times New Roman" pitchFamily="18" charset="0"/>
              </a:rPr>
              <a:t> (matč</a:t>
            </a:r>
            <a:r>
              <a:rPr lang="cs-CZ" sz="1600" b="1" dirty="0">
                <a:solidFill>
                  <a:srgbClr val="FF0000"/>
                </a:solidFill>
                <a:latin typeface="Times New Roman" pitchFamily="18" charset="0"/>
                <a:cs typeface="Times New Roman" pitchFamily="18" charset="0"/>
              </a:rPr>
              <a:t>ina</a:t>
            </a:r>
            <a:r>
              <a:rPr lang="cs-CZ" sz="1600" b="1" dirty="0">
                <a:latin typeface="Times New Roman" pitchFamily="18" charset="0"/>
                <a:cs typeface="Times New Roman" pitchFamily="18" charset="0"/>
              </a:rPr>
              <a:t>)</a:t>
            </a:r>
          </a:p>
          <a:p>
            <a:r>
              <a:rPr lang="cs-CZ" sz="1600" b="1" dirty="0">
                <a:solidFill>
                  <a:srgbClr val="FF0000"/>
                </a:solidFill>
                <a:latin typeface="Times New Roman" pitchFamily="18" charset="0"/>
                <a:cs typeface="Times New Roman" pitchFamily="18" charset="0"/>
              </a:rPr>
              <a:t> </a:t>
            </a:r>
            <a:r>
              <a:rPr lang="cs-CZ" sz="1600" b="1" dirty="0">
                <a:latin typeface="Times New Roman" pitchFamily="18" charset="0"/>
                <a:cs typeface="Times New Roman" pitchFamily="18" charset="0"/>
              </a:rPr>
              <a:t>-</a:t>
            </a:r>
            <a:r>
              <a:rPr lang="cs-CZ" sz="1600" b="1" dirty="0" err="1">
                <a:solidFill>
                  <a:srgbClr val="FF0000"/>
                </a:solidFill>
                <a:latin typeface="Times New Roman" pitchFamily="18" charset="0"/>
                <a:cs typeface="Times New Roman" pitchFamily="18" charset="0"/>
              </a:rPr>
              <a:t>ovo</a:t>
            </a:r>
            <a:r>
              <a:rPr lang="cs-CZ" sz="1600" b="1" dirty="0">
                <a:solidFill>
                  <a:srgbClr val="FF0000"/>
                </a:solidFill>
                <a:latin typeface="Times New Roman" pitchFamily="18" charset="0"/>
                <a:cs typeface="Times New Roman" pitchFamily="18" charset="0"/>
              </a:rPr>
              <a:t> </a:t>
            </a:r>
            <a:r>
              <a:rPr lang="cs-CZ" sz="1600" b="1" dirty="0">
                <a:latin typeface="Times New Roman" pitchFamily="18" charset="0"/>
                <a:cs typeface="Times New Roman" pitchFamily="18" charset="0"/>
              </a:rPr>
              <a:t>(otc</a:t>
            </a:r>
            <a:r>
              <a:rPr lang="cs-CZ" sz="1600" b="1" dirty="0">
                <a:solidFill>
                  <a:srgbClr val="FF0000"/>
                </a:solidFill>
                <a:latin typeface="Times New Roman" pitchFamily="18" charset="0"/>
                <a:cs typeface="Times New Roman" pitchFamily="18" charset="0"/>
              </a:rPr>
              <a:t>ovo</a:t>
            </a:r>
            <a:r>
              <a:rPr lang="cs-CZ" sz="1600" b="1" dirty="0">
                <a:latin typeface="Times New Roman" pitchFamily="18" charset="0"/>
                <a:cs typeface="Times New Roman" pitchFamily="18" charset="0"/>
              </a:rPr>
              <a:t>)   - </a:t>
            </a:r>
            <a:r>
              <a:rPr lang="cs-CZ" sz="1600" b="1" dirty="0" err="1">
                <a:solidFill>
                  <a:srgbClr val="FF0000"/>
                </a:solidFill>
                <a:latin typeface="Times New Roman" pitchFamily="18" charset="0"/>
                <a:cs typeface="Times New Roman" pitchFamily="18" charset="0"/>
              </a:rPr>
              <a:t>ino</a:t>
            </a:r>
            <a:r>
              <a:rPr lang="cs-CZ" sz="1600" b="1" dirty="0">
                <a:solidFill>
                  <a:srgbClr val="FF0000"/>
                </a:solidFill>
                <a:latin typeface="Times New Roman" pitchFamily="18" charset="0"/>
                <a:cs typeface="Times New Roman" pitchFamily="18" charset="0"/>
              </a:rPr>
              <a:t> </a:t>
            </a:r>
            <a:r>
              <a:rPr lang="cs-CZ" sz="1600" b="1" dirty="0">
                <a:latin typeface="Times New Roman" pitchFamily="18" charset="0"/>
                <a:cs typeface="Times New Roman" pitchFamily="18" charset="0"/>
              </a:rPr>
              <a:t>(matč</a:t>
            </a:r>
            <a:r>
              <a:rPr lang="cs-CZ" sz="1600" b="1" dirty="0">
                <a:solidFill>
                  <a:srgbClr val="FF0000"/>
                </a:solidFill>
                <a:latin typeface="Times New Roman" pitchFamily="18" charset="0"/>
                <a:cs typeface="Times New Roman" pitchFamily="18" charset="0"/>
              </a:rPr>
              <a:t>ino</a:t>
            </a:r>
            <a:r>
              <a:rPr lang="cs-CZ" sz="1600" b="1" dirty="0">
                <a:latin typeface="Times New Roman" pitchFamily="18" charset="0"/>
                <a:cs typeface="Times New Roman" pitchFamily="18" charset="0"/>
              </a:rPr>
              <a:t>)</a:t>
            </a:r>
          </a:p>
          <a:p>
            <a:endParaRPr lang="cs-CZ" sz="1600" b="1" dirty="0">
              <a:latin typeface="Times New Roman" pitchFamily="18" charset="0"/>
              <a:cs typeface="Times New Roman" pitchFamily="18" charset="0"/>
            </a:endParaRPr>
          </a:p>
        </p:txBody>
      </p:sp>
      <p:sp>
        <p:nvSpPr>
          <p:cNvPr id="6" name="TextovéPole 5">
            <a:extLst>
              <a:ext uri="{FF2B5EF4-FFF2-40B4-BE49-F238E27FC236}">
                <a16:creationId xmlns:a16="http://schemas.microsoft.com/office/drawing/2014/main" id="{4F2A6D49-021B-3C1F-DB33-3AEE45BD186A}"/>
              </a:ext>
            </a:extLst>
          </p:cNvPr>
          <p:cNvSpPr txBox="1"/>
          <p:nvPr/>
        </p:nvSpPr>
        <p:spPr>
          <a:xfrm>
            <a:off x="4550090" y="1843761"/>
            <a:ext cx="2473691" cy="1169551"/>
          </a:xfrm>
          <a:prstGeom prst="rect">
            <a:avLst/>
          </a:prstGeom>
          <a:solidFill>
            <a:schemeClr val="accent6">
              <a:lumMod val="40000"/>
              <a:lumOff val="60000"/>
            </a:schemeClr>
          </a:solidFill>
        </p:spPr>
        <p:txBody>
          <a:bodyPr wrap="none" rtlCol="0">
            <a:spAutoFit/>
          </a:bodyPr>
          <a:lstStyle/>
          <a:p>
            <a:r>
              <a:rPr lang="cs-CZ" sz="1400" b="1" u="sng" dirty="0">
                <a:solidFill>
                  <a:schemeClr val="tx2"/>
                </a:solidFill>
                <a:latin typeface="Times New Roman" pitchFamily="18" charset="0"/>
                <a:cs typeface="Times New Roman" pitchFamily="18" charset="0"/>
              </a:rPr>
              <a:t>MĚKKÁ</a:t>
            </a:r>
            <a:r>
              <a:rPr lang="cs-CZ" sz="1400" b="1" dirty="0">
                <a:solidFill>
                  <a:schemeClr val="tx2"/>
                </a:solidFill>
                <a:latin typeface="Times New Roman" pitchFamily="18" charset="0"/>
                <a:cs typeface="Times New Roman" pitchFamily="18" charset="0"/>
              </a:rPr>
              <a:t> </a:t>
            </a:r>
            <a:r>
              <a:rPr lang="cs-CZ" sz="1400" b="1" dirty="0">
                <a:latin typeface="Times New Roman" pitchFamily="18" charset="0"/>
                <a:cs typeface="Times New Roman" pitchFamily="18" charset="0"/>
              </a:rPr>
              <a:t>( vzor </a:t>
            </a:r>
            <a:r>
              <a:rPr lang="cs-CZ" sz="1400" b="1" dirty="0">
                <a:solidFill>
                  <a:schemeClr val="tx2"/>
                </a:solidFill>
                <a:latin typeface="Times New Roman" pitchFamily="18" charset="0"/>
                <a:cs typeface="Times New Roman" pitchFamily="18" charset="0"/>
              </a:rPr>
              <a:t>jarní</a:t>
            </a:r>
            <a:r>
              <a:rPr lang="cs-CZ" sz="1400" b="1" dirty="0">
                <a:latin typeface="Times New Roman" pitchFamily="18" charset="0"/>
                <a:cs typeface="Times New Roman" pitchFamily="18" charset="0"/>
              </a:rPr>
              <a:t>)</a:t>
            </a:r>
          </a:p>
          <a:p>
            <a:r>
              <a:rPr lang="cs-CZ" sz="1400" b="1" dirty="0">
                <a:latin typeface="Times New Roman" pitchFamily="18" charset="0"/>
                <a:cs typeface="Times New Roman" pitchFamily="18" charset="0"/>
              </a:rPr>
              <a:t>v 1.p.č.j. u všech tří rodů mají</a:t>
            </a:r>
          </a:p>
          <a:p>
            <a:r>
              <a:rPr lang="cs-CZ" sz="1400" b="1" dirty="0">
                <a:latin typeface="Times New Roman" pitchFamily="18" charset="0"/>
                <a:cs typeface="Times New Roman" pitchFamily="18" charset="0"/>
              </a:rPr>
              <a:t>koncovku</a:t>
            </a:r>
          </a:p>
          <a:p>
            <a:endParaRPr lang="cs-CZ" sz="1400" b="1" dirty="0">
              <a:latin typeface="Times New Roman" pitchFamily="18" charset="0"/>
              <a:cs typeface="Times New Roman" pitchFamily="18" charset="0"/>
            </a:endParaRPr>
          </a:p>
          <a:p>
            <a:r>
              <a:rPr lang="cs-CZ" sz="1400" b="1" dirty="0">
                <a:latin typeface="Times New Roman" pitchFamily="18" charset="0"/>
                <a:cs typeface="Times New Roman" pitchFamily="18" charset="0"/>
              </a:rPr>
              <a:t>měkké – </a:t>
            </a:r>
            <a:r>
              <a:rPr lang="cs-CZ" sz="1400" b="1" dirty="0">
                <a:solidFill>
                  <a:schemeClr val="tx2"/>
                </a:solidFill>
                <a:latin typeface="Times New Roman" pitchFamily="18" charset="0"/>
                <a:cs typeface="Times New Roman" pitchFamily="18" charset="0"/>
              </a:rPr>
              <a:t>í</a:t>
            </a:r>
            <a:r>
              <a:rPr lang="cs-CZ" sz="1400" b="1" dirty="0">
                <a:latin typeface="Times New Roman" pitchFamily="18" charset="0"/>
                <a:cs typeface="Times New Roman" pitchFamily="18" charset="0"/>
              </a:rPr>
              <a:t>  ( jarn</a:t>
            </a:r>
            <a:r>
              <a:rPr lang="cs-CZ" sz="1400" b="1" dirty="0">
                <a:solidFill>
                  <a:schemeClr val="tx2"/>
                </a:solidFill>
                <a:latin typeface="Times New Roman" pitchFamily="18" charset="0"/>
                <a:cs typeface="Times New Roman" pitchFamily="18" charset="0"/>
              </a:rPr>
              <a:t>í</a:t>
            </a:r>
            <a:r>
              <a:rPr lang="cs-CZ" sz="1400" b="1" dirty="0">
                <a:latin typeface="Times New Roman" pitchFamily="18" charset="0"/>
                <a:cs typeface="Times New Roman" pitchFamily="18" charset="0"/>
              </a:rPr>
              <a:t>)</a:t>
            </a:r>
          </a:p>
        </p:txBody>
      </p:sp>
      <p:sp>
        <p:nvSpPr>
          <p:cNvPr id="7" name="TextovéPole 6">
            <a:extLst>
              <a:ext uri="{FF2B5EF4-FFF2-40B4-BE49-F238E27FC236}">
                <a16:creationId xmlns:a16="http://schemas.microsoft.com/office/drawing/2014/main" id="{8F641B41-7D2A-7CD0-9837-3D42B52296D9}"/>
              </a:ext>
            </a:extLst>
          </p:cNvPr>
          <p:cNvSpPr txBox="1"/>
          <p:nvPr/>
        </p:nvSpPr>
        <p:spPr>
          <a:xfrm>
            <a:off x="4550090" y="3501008"/>
            <a:ext cx="2824299" cy="1569660"/>
          </a:xfrm>
          <a:prstGeom prst="rect">
            <a:avLst/>
          </a:prstGeom>
          <a:solidFill>
            <a:schemeClr val="accent6">
              <a:lumMod val="40000"/>
              <a:lumOff val="60000"/>
            </a:schemeClr>
          </a:solidFill>
        </p:spPr>
        <p:txBody>
          <a:bodyPr wrap="none" rtlCol="0">
            <a:spAutoFit/>
          </a:bodyPr>
          <a:lstStyle/>
          <a:p>
            <a:r>
              <a:rPr lang="cs-CZ" sz="1600" b="1" dirty="0">
                <a:latin typeface="Times New Roman" pitchFamily="18" charset="0"/>
                <a:cs typeface="Times New Roman" pitchFamily="18" charset="0"/>
              </a:rPr>
              <a:t>        </a:t>
            </a:r>
            <a:r>
              <a:rPr lang="cs-CZ" sz="1600" b="1" u="sng" dirty="0">
                <a:solidFill>
                  <a:schemeClr val="tx2"/>
                </a:solidFill>
                <a:latin typeface="Times New Roman" pitchFamily="18" charset="0"/>
                <a:cs typeface="Times New Roman" pitchFamily="18" charset="0"/>
              </a:rPr>
              <a:t>TVRDÁ</a:t>
            </a:r>
            <a:r>
              <a:rPr lang="cs-CZ" sz="1600" b="1" dirty="0">
                <a:solidFill>
                  <a:schemeClr val="tx2"/>
                </a:solidFill>
                <a:latin typeface="Times New Roman" pitchFamily="18" charset="0"/>
                <a:cs typeface="Times New Roman" pitchFamily="18" charset="0"/>
              </a:rPr>
              <a:t> </a:t>
            </a:r>
            <a:r>
              <a:rPr lang="cs-CZ" sz="1600" b="1" dirty="0">
                <a:latin typeface="Times New Roman" pitchFamily="18" charset="0"/>
                <a:cs typeface="Times New Roman" pitchFamily="18" charset="0"/>
              </a:rPr>
              <a:t>(vzor </a:t>
            </a:r>
            <a:r>
              <a:rPr lang="cs-CZ" sz="1600" b="1" dirty="0">
                <a:solidFill>
                  <a:schemeClr val="tx2"/>
                </a:solidFill>
                <a:latin typeface="Times New Roman" pitchFamily="18" charset="0"/>
                <a:cs typeface="Times New Roman" pitchFamily="18" charset="0"/>
              </a:rPr>
              <a:t>mladý</a:t>
            </a:r>
            <a:r>
              <a:rPr lang="cs-CZ" sz="1600" b="1" dirty="0">
                <a:latin typeface="Times New Roman" pitchFamily="18" charset="0"/>
                <a:cs typeface="Times New Roman" pitchFamily="18" charset="0"/>
              </a:rPr>
              <a:t>)</a:t>
            </a:r>
          </a:p>
          <a:p>
            <a:r>
              <a:rPr lang="cs-CZ" sz="1600" b="1" dirty="0">
                <a:latin typeface="Times New Roman" pitchFamily="18" charset="0"/>
                <a:cs typeface="Times New Roman" pitchFamily="18" charset="0"/>
              </a:rPr>
              <a:t> v 1.p.č.j. mají tyto koncovky:</a:t>
            </a:r>
          </a:p>
          <a:p>
            <a:endParaRPr lang="cs-CZ" sz="1600" b="1" dirty="0">
              <a:latin typeface="Times New Roman" pitchFamily="18" charset="0"/>
              <a:cs typeface="Times New Roman" pitchFamily="18" charset="0"/>
            </a:endParaRPr>
          </a:p>
          <a:p>
            <a:r>
              <a:rPr lang="cs-CZ" sz="1600" b="1" dirty="0">
                <a:latin typeface="Times New Roman" pitchFamily="18" charset="0"/>
                <a:cs typeface="Times New Roman" pitchFamily="18" charset="0"/>
              </a:rPr>
              <a:t>-  v rodě mužském - </a:t>
            </a:r>
            <a:r>
              <a:rPr lang="cs-CZ" sz="1600" b="1" dirty="0">
                <a:solidFill>
                  <a:schemeClr val="tx2"/>
                </a:solidFill>
                <a:latin typeface="Times New Roman" pitchFamily="18" charset="0"/>
                <a:cs typeface="Times New Roman" pitchFamily="18" charset="0"/>
              </a:rPr>
              <a:t>ý </a:t>
            </a:r>
            <a:r>
              <a:rPr lang="cs-CZ" sz="1600" b="1" dirty="0">
                <a:latin typeface="Times New Roman" pitchFamily="18" charset="0"/>
                <a:cs typeface="Times New Roman" pitchFamily="18" charset="0"/>
              </a:rPr>
              <a:t>(mlad</a:t>
            </a:r>
            <a:r>
              <a:rPr lang="cs-CZ" sz="1600" b="1" dirty="0">
                <a:solidFill>
                  <a:schemeClr val="tx2"/>
                </a:solidFill>
                <a:latin typeface="Times New Roman" pitchFamily="18" charset="0"/>
                <a:cs typeface="Times New Roman" pitchFamily="18" charset="0"/>
              </a:rPr>
              <a:t>ý</a:t>
            </a:r>
            <a:r>
              <a:rPr lang="cs-CZ" sz="1600" b="1" dirty="0">
                <a:latin typeface="Times New Roman" pitchFamily="18" charset="0"/>
                <a:cs typeface="Times New Roman" pitchFamily="18" charset="0"/>
              </a:rPr>
              <a:t>)</a:t>
            </a:r>
          </a:p>
          <a:p>
            <a:r>
              <a:rPr lang="cs-CZ" sz="1600" b="1" dirty="0">
                <a:latin typeface="Times New Roman" pitchFamily="18" charset="0"/>
                <a:cs typeface="Times New Roman" pitchFamily="18" charset="0"/>
              </a:rPr>
              <a:t>-  v rodě ženském   -</a:t>
            </a:r>
            <a:r>
              <a:rPr lang="cs-CZ" sz="1600" b="1" dirty="0">
                <a:solidFill>
                  <a:srgbClr val="FF0000"/>
                </a:solidFill>
                <a:latin typeface="Times New Roman" pitchFamily="18" charset="0"/>
                <a:cs typeface="Times New Roman" pitchFamily="18" charset="0"/>
              </a:rPr>
              <a:t> </a:t>
            </a:r>
            <a:r>
              <a:rPr lang="cs-CZ" sz="1600" b="1" dirty="0">
                <a:solidFill>
                  <a:schemeClr val="tx2"/>
                </a:solidFill>
                <a:latin typeface="Times New Roman" pitchFamily="18" charset="0"/>
                <a:cs typeface="Times New Roman" pitchFamily="18" charset="0"/>
              </a:rPr>
              <a:t>á </a:t>
            </a:r>
            <a:r>
              <a:rPr lang="cs-CZ" sz="1600" b="1" dirty="0">
                <a:latin typeface="Times New Roman" pitchFamily="18" charset="0"/>
                <a:cs typeface="Times New Roman" pitchFamily="18" charset="0"/>
              </a:rPr>
              <a:t>(mlad</a:t>
            </a:r>
            <a:r>
              <a:rPr lang="cs-CZ" sz="1600" b="1" dirty="0">
                <a:solidFill>
                  <a:schemeClr val="tx2"/>
                </a:solidFill>
                <a:latin typeface="Times New Roman" pitchFamily="18" charset="0"/>
                <a:cs typeface="Times New Roman" pitchFamily="18" charset="0"/>
              </a:rPr>
              <a:t>á</a:t>
            </a:r>
            <a:r>
              <a:rPr lang="cs-CZ" sz="1600" b="1" dirty="0">
                <a:latin typeface="Times New Roman" pitchFamily="18" charset="0"/>
                <a:cs typeface="Times New Roman" pitchFamily="18" charset="0"/>
              </a:rPr>
              <a:t>)</a:t>
            </a:r>
          </a:p>
          <a:p>
            <a:r>
              <a:rPr lang="cs-CZ" sz="1600" b="1" dirty="0">
                <a:latin typeface="Times New Roman" pitchFamily="18" charset="0"/>
                <a:cs typeface="Times New Roman" pitchFamily="18" charset="0"/>
              </a:rPr>
              <a:t>-  v rodě středním  - </a:t>
            </a:r>
            <a:r>
              <a:rPr lang="cs-CZ" sz="1600" b="1" dirty="0">
                <a:solidFill>
                  <a:schemeClr val="tx2"/>
                </a:solidFill>
                <a:latin typeface="Times New Roman" pitchFamily="18" charset="0"/>
                <a:cs typeface="Times New Roman" pitchFamily="18" charset="0"/>
              </a:rPr>
              <a:t>é </a:t>
            </a:r>
            <a:r>
              <a:rPr lang="cs-CZ" sz="1600" b="1" dirty="0">
                <a:latin typeface="Times New Roman" pitchFamily="18" charset="0"/>
                <a:cs typeface="Times New Roman" pitchFamily="18" charset="0"/>
              </a:rPr>
              <a:t>(mlad</a:t>
            </a:r>
            <a:r>
              <a:rPr lang="cs-CZ" sz="1600" b="1" dirty="0">
                <a:solidFill>
                  <a:schemeClr val="tx2"/>
                </a:solidFill>
                <a:latin typeface="Times New Roman" pitchFamily="18" charset="0"/>
                <a:cs typeface="Times New Roman" pitchFamily="18" charset="0"/>
              </a:rPr>
              <a:t>é</a:t>
            </a:r>
            <a:r>
              <a:rPr lang="cs-CZ" sz="1600" b="1" dirty="0">
                <a:latin typeface="Times New Roman" pitchFamily="18" charset="0"/>
                <a:cs typeface="Times New Roman" pitchFamily="18" charset="0"/>
              </a:rPr>
              <a:t>)</a:t>
            </a:r>
          </a:p>
        </p:txBody>
      </p:sp>
    </p:spTree>
    <p:extLst>
      <p:ext uri="{BB962C8B-B14F-4D97-AF65-F5344CB8AC3E}">
        <p14:creationId xmlns:p14="http://schemas.microsoft.com/office/powerpoint/2010/main" val="3802997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320040"/>
            <a:ext cx="7239000" cy="1143000"/>
          </a:xfrm>
        </p:spPr>
        <p:txBody>
          <a:bodyPr anchor="b">
            <a:normAutofit/>
          </a:bodyPr>
          <a:lstStyle/>
          <a:p>
            <a:r>
              <a:rPr lang="cs-CZ" dirty="0"/>
              <a:t>Přivlastňovací přídavná </a:t>
            </a:r>
            <a:r>
              <a:rPr lang="cs-CZ" dirty="0" err="1"/>
              <a:t>jm</a:t>
            </a:r>
            <a:r>
              <a:rPr lang="cs-CZ" dirty="0"/>
              <a:t>.</a:t>
            </a:r>
          </a:p>
        </p:txBody>
      </p:sp>
      <p:graphicFrame>
        <p:nvGraphicFramePr>
          <p:cNvPr id="5" name="Zástupný symbol pro obsah 2">
            <a:extLst>
              <a:ext uri="{FF2B5EF4-FFF2-40B4-BE49-F238E27FC236}">
                <a16:creationId xmlns:a16="http://schemas.microsoft.com/office/drawing/2014/main" id="{E0B12308-C3A5-F9E6-203B-33DECE3CA191}"/>
              </a:ext>
            </a:extLst>
          </p:cNvPr>
          <p:cNvGraphicFramePr>
            <a:graphicFrameLocks noGrp="1"/>
          </p:cNvGraphicFramePr>
          <p:nvPr>
            <p:ph idx="1"/>
            <p:extLst>
              <p:ext uri="{D42A27DB-BD31-4B8C-83A1-F6EECF244321}">
                <p14:modId xmlns:p14="http://schemas.microsoft.com/office/powerpoint/2010/main" val="32185962"/>
              </p:ext>
            </p:extLst>
          </p:nvPr>
        </p:nvGraphicFramePr>
        <p:xfrm>
          <a:off x="457200" y="1609416"/>
          <a:ext cx="7239000" cy="4846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2109F4C4-0B49-88CD-96AC-60141052D800}"/>
              </a:ext>
            </a:extLst>
          </p:cNvPr>
          <p:cNvSpPr>
            <a:spLocks noGrp="1"/>
          </p:cNvSpPr>
          <p:nvPr>
            <p:ph type="title"/>
          </p:nvPr>
        </p:nvSpPr>
        <p:spPr>
          <a:xfrm>
            <a:off x="457200" y="320040"/>
            <a:ext cx="7239000" cy="1143000"/>
          </a:xfrm>
        </p:spPr>
        <p:txBody>
          <a:bodyPr/>
          <a:lstStyle/>
          <a:p>
            <a:r>
              <a:rPr lang="cs-CZ" dirty="0"/>
              <a:t>přivlastňovací přídavná </a:t>
            </a:r>
            <a:r>
              <a:rPr lang="cs-CZ" dirty="0" err="1"/>
              <a:t>jm</a:t>
            </a:r>
            <a:r>
              <a:rPr lang="cs-CZ" dirty="0"/>
              <a:t>. </a:t>
            </a:r>
            <a:endParaRPr lang="en-US" dirty="0"/>
          </a:p>
        </p:txBody>
      </p:sp>
      <p:graphicFrame>
        <p:nvGraphicFramePr>
          <p:cNvPr id="5" name="Zástupný symbol pro obsah 2">
            <a:extLst>
              <a:ext uri="{FF2B5EF4-FFF2-40B4-BE49-F238E27FC236}">
                <a16:creationId xmlns:a16="http://schemas.microsoft.com/office/drawing/2014/main" id="{0F1703EA-1DE1-64A9-2492-41D4145203F4}"/>
              </a:ext>
            </a:extLst>
          </p:cNvPr>
          <p:cNvGraphicFramePr>
            <a:graphicFrameLocks noGrp="1"/>
          </p:cNvGraphicFramePr>
          <p:nvPr>
            <p:ph idx="1"/>
            <p:extLst>
              <p:ext uri="{D42A27DB-BD31-4B8C-83A1-F6EECF244321}">
                <p14:modId xmlns:p14="http://schemas.microsoft.com/office/powerpoint/2010/main" val="2657249010"/>
              </p:ext>
            </p:extLst>
          </p:nvPr>
        </p:nvGraphicFramePr>
        <p:xfrm>
          <a:off x="457200" y="1609416"/>
          <a:ext cx="7239000" cy="4846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51C7465-3562-33AF-DC50-4F326A114FE5}"/>
              </a:ext>
            </a:extLst>
          </p:cNvPr>
          <p:cNvSpPr>
            <a:spLocks noGrp="1"/>
          </p:cNvSpPr>
          <p:nvPr>
            <p:ph type="title"/>
          </p:nvPr>
        </p:nvSpPr>
        <p:spPr>
          <a:xfrm>
            <a:off x="457200" y="320040"/>
            <a:ext cx="7239000" cy="1143000"/>
          </a:xfrm>
        </p:spPr>
        <p:txBody>
          <a:bodyPr/>
          <a:lstStyle/>
          <a:p>
            <a:endParaRPr lang="en-US"/>
          </a:p>
        </p:txBody>
      </p:sp>
      <p:graphicFrame>
        <p:nvGraphicFramePr>
          <p:cNvPr id="5" name="Zástupný symbol pro obsah 2">
            <a:extLst>
              <a:ext uri="{FF2B5EF4-FFF2-40B4-BE49-F238E27FC236}">
                <a16:creationId xmlns:a16="http://schemas.microsoft.com/office/drawing/2014/main" id="{729F04E1-2D93-EE8A-84E4-F838E1F42EFB}"/>
              </a:ext>
            </a:extLst>
          </p:cNvPr>
          <p:cNvGraphicFramePr>
            <a:graphicFrameLocks noGrp="1"/>
          </p:cNvGraphicFramePr>
          <p:nvPr>
            <p:ph idx="1"/>
            <p:extLst>
              <p:ext uri="{D42A27DB-BD31-4B8C-83A1-F6EECF244321}">
                <p14:modId xmlns:p14="http://schemas.microsoft.com/office/powerpoint/2010/main" val="2503953593"/>
              </p:ext>
            </p:extLst>
          </p:nvPr>
        </p:nvGraphicFramePr>
        <p:xfrm>
          <a:off x="457200" y="1609416"/>
          <a:ext cx="7239000" cy="4846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320040"/>
            <a:ext cx="7239000" cy="1143000"/>
          </a:xfrm>
        </p:spPr>
        <p:txBody>
          <a:bodyPr anchor="b">
            <a:normAutofit/>
          </a:bodyPr>
          <a:lstStyle/>
          <a:p>
            <a:pPr lvl="0">
              <a:lnSpc>
                <a:spcPct val="90000"/>
              </a:lnSpc>
            </a:pPr>
            <a:r>
              <a:rPr lang="cs-CZ" sz="2400" u="sng"/>
              <a:t>Od podstatných jmen utvoř přídavná jména přivlastňovací – pozor na velká písmena:</a:t>
            </a:r>
            <a:br>
              <a:rPr lang="cs-CZ" sz="2400"/>
            </a:br>
            <a:endParaRPr lang="cs-CZ" sz="2400"/>
          </a:p>
        </p:txBody>
      </p:sp>
      <p:graphicFrame>
        <p:nvGraphicFramePr>
          <p:cNvPr id="5" name="Zástupný symbol pro obsah 2">
            <a:extLst>
              <a:ext uri="{FF2B5EF4-FFF2-40B4-BE49-F238E27FC236}">
                <a16:creationId xmlns:a16="http://schemas.microsoft.com/office/drawing/2014/main" id="{E9F8BAF9-096E-17C6-51EF-5F44557AE057}"/>
              </a:ext>
            </a:extLst>
          </p:cNvPr>
          <p:cNvGraphicFramePr>
            <a:graphicFrameLocks noGrp="1"/>
          </p:cNvGraphicFramePr>
          <p:nvPr>
            <p:ph idx="1"/>
            <p:extLst>
              <p:ext uri="{D42A27DB-BD31-4B8C-83A1-F6EECF244321}">
                <p14:modId xmlns:p14="http://schemas.microsoft.com/office/powerpoint/2010/main" val="1416491563"/>
              </p:ext>
            </p:extLst>
          </p:nvPr>
        </p:nvGraphicFramePr>
        <p:xfrm>
          <a:off x="457200" y="1609416"/>
          <a:ext cx="7239000" cy="4846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320040"/>
            <a:ext cx="7239000" cy="1143000"/>
          </a:xfrm>
        </p:spPr>
        <p:txBody>
          <a:bodyPr anchor="b">
            <a:normAutofit/>
          </a:bodyPr>
          <a:lstStyle/>
          <a:p>
            <a:pPr lvl="0">
              <a:lnSpc>
                <a:spcPct val="90000"/>
              </a:lnSpc>
            </a:pPr>
            <a:r>
              <a:rPr lang="cs-CZ" sz="2700" u="sng"/>
              <a:t>Rozhodni, kde bude velké písmeno – zakroužkuj je:</a:t>
            </a:r>
            <a:br>
              <a:rPr lang="cs-CZ" sz="2700"/>
            </a:br>
            <a:endParaRPr lang="cs-CZ" sz="2700"/>
          </a:p>
        </p:txBody>
      </p:sp>
      <p:sp>
        <p:nvSpPr>
          <p:cNvPr id="3" name="Zástupný symbol pro obsah 2"/>
          <p:cNvSpPr>
            <a:spLocks noGrp="1"/>
          </p:cNvSpPr>
          <p:nvPr>
            <p:ph idx="1"/>
          </p:nvPr>
        </p:nvSpPr>
        <p:spPr>
          <a:xfrm>
            <a:off x="457200" y="1609416"/>
            <a:ext cx="7239000" cy="4846320"/>
          </a:xfrm>
        </p:spPr>
        <p:txBody>
          <a:bodyPr>
            <a:normAutofit/>
          </a:bodyPr>
          <a:lstStyle/>
          <a:p>
            <a:r>
              <a:rPr lang="cs-CZ" dirty="0"/>
              <a:t>MAMINČIN svetr, ZUZČIN cop, KAMARÁDŮV sešit, PREZIDENTŮV projev, CHEMIKŮV pokus, LÉKAŘŮV plášť, ČAPKOVA dramata, GULIVEROVY cesty, SOUDCŮV výrok, JIRKOVO místo, VĚRČINY věci, MARKOVY lyže, ZBYŇKŮV spolužák, MISTRŮV pokyn, DVOŘÁKOVY opery, MICHALOVA kytara, BLANČINA dcera, LÉKAŘŮV plášť, PRAŽSKÁ doprava, BUDĚJOVICKÉ náměstí, PLZEŇSKÉ pivo, VLTAVSKÉ břehy, KLADENŠTÍ horníci, NOVOBORŠTÍ skláři, JIŘININY nápady</a:t>
            </a:r>
          </a:p>
          <a:p>
            <a:endParaRPr lang="cs-CZ"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0" y="1349694"/>
            <a:ext cx="3851920" cy="423123"/>
          </a:xfrm>
        </p:spPr>
        <p:txBody>
          <a:bodyPr anchor="t">
            <a:normAutofit fontScale="90000"/>
          </a:bodyPr>
          <a:lstStyle/>
          <a:p>
            <a:pPr algn="l"/>
            <a:br>
              <a:rPr lang="cs-CZ" sz="2800" dirty="0">
                <a:latin typeface="Times New Roman" pitchFamily="18" charset="0"/>
                <a:cs typeface="Times New Roman" pitchFamily="18" charset="0"/>
              </a:rPr>
            </a:br>
            <a:r>
              <a:rPr lang="cs-CZ" sz="2800" dirty="0">
                <a:latin typeface="Times New Roman" pitchFamily="18" charset="0"/>
                <a:cs typeface="Times New Roman" pitchFamily="18" charset="0"/>
              </a:rPr>
              <a:t>     </a:t>
            </a:r>
            <a:br>
              <a:rPr lang="cs-CZ" sz="2800" dirty="0">
                <a:latin typeface="Times New Roman" pitchFamily="18" charset="0"/>
                <a:cs typeface="Times New Roman" pitchFamily="18" charset="0"/>
              </a:rPr>
            </a:br>
            <a:r>
              <a:rPr lang="cs-CZ" sz="2800" dirty="0">
                <a:latin typeface="Times New Roman" pitchFamily="18" charset="0"/>
                <a:cs typeface="Times New Roman" pitchFamily="18" charset="0"/>
              </a:rPr>
              <a:t>   </a:t>
            </a:r>
            <a:br>
              <a:rPr lang="cs-CZ" sz="2800" dirty="0">
                <a:latin typeface="Times New Roman" pitchFamily="18" charset="0"/>
                <a:cs typeface="Times New Roman" pitchFamily="18" charset="0"/>
              </a:rPr>
            </a:br>
            <a:r>
              <a:rPr lang="cs-CZ" sz="2800" dirty="0">
                <a:latin typeface="Times New Roman" pitchFamily="18" charset="0"/>
                <a:cs typeface="Times New Roman" pitchFamily="18" charset="0"/>
              </a:rPr>
              <a:t>                 </a:t>
            </a:r>
          </a:p>
        </p:txBody>
      </p:sp>
      <p:pic>
        <p:nvPicPr>
          <p:cNvPr id="6" name="Obrázek 5"/>
          <p:cNvPicPr/>
          <p:nvPr/>
        </p:nvPicPr>
        <p:blipFill rotWithShape="1">
          <a:blip r:embed="rId3"/>
          <a:srcRect l="16319" t="46720" r="16397" b="19483"/>
          <a:stretch/>
        </p:blipFill>
        <p:spPr bwMode="auto">
          <a:xfrm>
            <a:off x="1259632" y="692696"/>
            <a:ext cx="7200798" cy="2592288"/>
          </a:xfrm>
          <a:prstGeom prst="rect">
            <a:avLst/>
          </a:prstGeom>
          <a:ln>
            <a:noFill/>
          </a:ln>
          <a:extLst>
            <a:ext uri="{53640926-AAD7-44D8-BBD7-CCE9431645EC}">
              <a14:shadowObscured xmlns:a14="http://schemas.microsoft.com/office/drawing/2010/main"/>
            </a:ext>
          </a:extLst>
        </p:spPr>
      </p:pic>
      <p:pic>
        <p:nvPicPr>
          <p:cNvPr id="7" name="Obrázek 6"/>
          <p:cNvPicPr/>
          <p:nvPr/>
        </p:nvPicPr>
        <p:blipFill rotWithShape="1">
          <a:blip r:embed="rId4"/>
          <a:srcRect l="16157" t="31014" r="16031" b="38569"/>
          <a:stretch/>
        </p:blipFill>
        <p:spPr bwMode="auto">
          <a:xfrm>
            <a:off x="1259632" y="3861048"/>
            <a:ext cx="7200799" cy="2232248"/>
          </a:xfrm>
          <a:prstGeom prst="rect">
            <a:avLst/>
          </a:prstGeom>
          <a:ln>
            <a:noFill/>
          </a:ln>
          <a:extLst>
            <a:ext uri="{53640926-AAD7-44D8-BBD7-CCE9431645EC}">
              <a14:shadowObscured xmlns:a14="http://schemas.microsoft.com/office/drawing/2010/main"/>
            </a:ext>
          </a:extLst>
        </p:spPr>
      </p:pic>
      <p:sp>
        <p:nvSpPr>
          <p:cNvPr id="8" name="TextovéPole 7"/>
          <p:cNvSpPr txBox="1"/>
          <p:nvPr/>
        </p:nvSpPr>
        <p:spPr>
          <a:xfrm rot="16200000">
            <a:off x="-795" y="4705005"/>
            <a:ext cx="1378817" cy="338554"/>
          </a:xfrm>
          <a:prstGeom prst="rect">
            <a:avLst/>
          </a:prstGeom>
          <a:solidFill>
            <a:schemeClr val="accent6">
              <a:lumMod val="40000"/>
              <a:lumOff val="60000"/>
            </a:schemeClr>
          </a:solidFill>
        </p:spPr>
        <p:txBody>
          <a:bodyPr wrap="square" rtlCol="0">
            <a:spAutoFit/>
          </a:bodyPr>
          <a:lstStyle/>
          <a:p>
            <a:r>
              <a:rPr lang="cs-CZ" sz="1600" b="1" dirty="0">
                <a:solidFill>
                  <a:schemeClr val="accent3">
                    <a:lumMod val="50000"/>
                  </a:schemeClr>
                </a:solidFill>
                <a:latin typeface="Times New Roman" pitchFamily="18" charset="0"/>
                <a:cs typeface="Times New Roman" pitchFamily="18" charset="0"/>
              </a:rPr>
              <a:t>Číslo množné</a:t>
            </a:r>
          </a:p>
        </p:txBody>
      </p:sp>
      <p:sp>
        <p:nvSpPr>
          <p:cNvPr id="9" name="TextovéPole 8"/>
          <p:cNvSpPr txBox="1"/>
          <p:nvPr/>
        </p:nvSpPr>
        <p:spPr>
          <a:xfrm rot="16200000">
            <a:off x="-105343" y="1770996"/>
            <a:ext cx="1465708" cy="338554"/>
          </a:xfrm>
          <a:prstGeom prst="rect">
            <a:avLst/>
          </a:prstGeom>
          <a:solidFill>
            <a:schemeClr val="accent6">
              <a:lumMod val="40000"/>
              <a:lumOff val="60000"/>
            </a:schemeClr>
          </a:solidFill>
        </p:spPr>
        <p:txBody>
          <a:bodyPr wrap="square" rtlCol="0">
            <a:spAutoFit/>
          </a:bodyPr>
          <a:lstStyle/>
          <a:p>
            <a:r>
              <a:rPr lang="cs-CZ" sz="1600" b="1" dirty="0">
                <a:solidFill>
                  <a:schemeClr val="accent3">
                    <a:lumMod val="50000"/>
                  </a:schemeClr>
                </a:solidFill>
                <a:latin typeface="Times New Roman" pitchFamily="18" charset="0"/>
                <a:cs typeface="Times New Roman" pitchFamily="18" charset="0"/>
              </a:rPr>
              <a:t>Číslo jednotné</a:t>
            </a:r>
          </a:p>
        </p:txBody>
      </p:sp>
    </p:spTree>
    <p:extLst>
      <p:ext uri="{BB962C8B-B14F-4D97-AF65-F5344CB8AC3E}">
        <p14:creationId xmlns:p14="http://schemas.microsoft.com/office/powerpoint/2010/main" val="3806456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320040"/>
            <a:ext cx="7239000" cy="1143000"/>
          </a:xfrm>
        </p:spPr>
        <p:txBody>
          <a:bodyPr anchor="b">
            <a:normAutofit/>
          </a:bodyPr>
          <a:lstStyle/>
          <a:p>
            <a:r>
              <a:rPr lang="cs-CZ" dirty="0"/>
              <a:t>Doplňte koncovky.</a:t>
            </a:r>
          </a:p>
        </p:txBody>
      </p:sp>
      <p:graphicFrame>
        <p:nvGraphicFramePr>
          <p:cNvPr id="5" name="Zástupný symbol pro obsah 2">
            <a:extLst>
              <a:ext uri="{FF2B5EF4-FFF2-40B4-BE49-F238E27FC236}">
                <a16:creationId xmlns:a16="http://schemas.microsoft.com/office/drawing/2014/main" id="{C37C9836-3144-3AF3-3A8F-405EA953B3C1}"/>
              </a:ext>
            </a:extLst>
          </p:cNvPr>
          <p:cNvGraphicFramePr>
            <a:graphicFrameLocks noGrp="1"/>
          </p:cNvGraphicFramePr>
          <p:nvPr>
            <p:ph idx="1"/>
            <p:extLst>
              <p:ext uri="{D42A27DB-BD31-4B8C-83A1-F6EECF244321}">
                <p14:modId xmlns:p14="http://schemas.microsoft.com/office/powerpoint/2010/main" val="2474164271"/>
              </p:ext>
            </p:extLst>
          </p:nvPr>
        </p:nvGraphicFramePr>
        <p:xfrm>
          <a:off x="457200" y="1609416"/>
          <a:ext cx="7239000" cy="4846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ohatý">
  <a:themeElements>
    <a:clrScheme name="Bohatý">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Bohatý">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ohatý">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225</TotalTime>
  <Words>793</Words>
  <Application>Microsoft Office PowerPoint</Application>
  <PresentationFormat>Předvádění na obrazovce (4:3)</PresentationFormat>
  <Paragraphs>79</Paragraphs>
  <Slides>12</Slides>
  <Notes>1</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12</vt:i4>
      </vt:variant>
    </vt:vector>
  </HeadingPairs>
  <TitlesOfParts>
    <vt:vector size="18" baseType="lpstr">
      <vt:lpstr>Calibri</vt:lpstr>
      <vt:lpstr>Times New Roman</vt:lpstr>
      <vt:lpstr>Trebuchet MS</vt:lpstr>
      <vt:lpstr>Wingdings</vt:lpstr>
      <vt:lpstr>Wingdings 2</vt:lpstr>
      <vt:lpstr>Bohatý</vt:lpstr>
      <vt:lpstr>Přídavná jména přivlastňovací</vt:lpstr>
      <vt:lpstr>DRUHY PŘÍDAVNÝCH JMEN </vt:lpstr>
      <vt:lpstr>Přivlastňovací přídavná jm.</vt:lpstr>
      <vt:lpstr>přivlastňovací přídavná jm. </vt:lpstr>
      <vt:lpstr>Prezentace aplikace PowerPoint</vt:lpstr>
      <vt:lpstr>Od podstatných jmen utvoř přídavná jména přivlastňovací – pozor na velká písmena: </vt:lpstr>
      <vt:lpstr>Rozhodni, kde bude velké písmeno – zakroužkuj je: </vt:lpstr>
      <vt:lpstr>                            </vt:lpstr>
      <vt:lpstr>Doplňte koncovky.</vt:lpstr>
      <vt:lpstr>  Doplň i/y.   </vt:lpstr>
      <vt:lpstr>Ovi/ovy</vt:lpstr>
      <vt:lpstr>Procvičování učiva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Přídavná jména přivlastňovací</dc:title>
  <dc:creator>Anna</dc:creator>
  <cp:lastModifiedBy>Milan Bednář</cp:lastModifiedBy>
  <cp:revision>8</cp:revision>
  <dcterms:created xsi:type="dcterms:W3CDTF">2015-09-28T18:24:20Z</dcterms:created>
  <dcterms:modified xsi:type="dcterms:W3CDTF">2024-01-16T19:35:12Z</dcterms:modified>
</cp:coreProperties>
</file>