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75" r:id="rId3"/>
    <p:sldId id="276" r:id="rId4"/>
    <p:sldId id="261" r:id="rId5"/>
    <p:sldId id="262" r:id="rId6"/>
    <p:sldId id="259" r:id="rId7"/>
    <p:sldId id="264" r:id="rId8"/>
    <p:sldId id="258" r:id="rId9"/>
    <p:sldId id="265" r:id="rId10"/>
    <p:sldId id="266" r:id="rId11"/>
    <p:sldId id="267" r:id="rId12"/>
    <p:sldId id="268" r:id="rId13"/>
    <p:sldId id="277" r:id="rId14"/>
    <p:sldId id="269" r:id="rId15"/>
    <p:sldId id="270" r:id="rId16"/>
    <p:sldId id="271" r:id="rId17"/>
    <p:sldId id="278" r:id="rId18"/>
    <p:sldId id="279"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114" d="100"/>
          <a:sy n="114" d="100"/>
        </p:scale>
        <p:origin x="36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7CF19FD-141F-46FF-A061-1BE10F07C1C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48A3A29B-2FEA-41F6-AB94-899C95D57237}">
      <dgm:prSet/>
      <dgm:spPr/>
      <dgm:t>
        <a:bodyPr/>
        <a:lstStyle/>
        <a:p>
          <a:r>
            <a:rPr lang="cs-CZ" b="1"/>
            <a:t>Alexandr Sergejevič Puškin</a:t>
          </a:r>
          <a:endParaRPr lang="en-US"/>
        </a:p>
      </dgm:t>
    </dgm:pt>
    <dgm:pt modelId="{14A5B11B-9E62-48EF-9143-A7E1FDA1C6E4}" type="parTrans" cxnId="{D2A3A27F-5714-46CB-A998-C7DD11BACD2F}">
      <dgm:prSet/>
      <dgm:spPr/>
      <dgm:t>
        <a:bodyPr/>
        <a:lstStyle/>
        <a:p>
          <a:endParaRPr lang="en-US"/>
        </a:p>
      </dgm:t>
    </dgm:pt>
    <dgm:pt modelId="{0BCA7694-396C-4AA3-9084-2483C0842342}" type="sibTrans" cxnId="{D2A3A27F-5714-46CB-A998-C7DD11BACD2F}">
      <dgm:prSet/>
      <dgm:spPr/>
      <dgm:t>
        <a:bodyPr/>
        <a:lstStyle/>
        <a:p>
          <a:endParaRPr lang="en-US"/>
        </a:p>
      </dgm:t>
    </dgm:pt>
    <dgm:pt modelId="{07C9D099-99B8-4A83-A18C-83AF04EFF27E}">
      <dgm:prSet/>
      <dgm:spPr/>
      <dgm:t>
        <a:bodyPr/>
        <a:lstStyle/>
        <a:p>
          <a:r>
            <a:rPr lang="cs-CZ" b="1" dirty="0"/>
            <a:t>ruský romantický spisovatel 1. poloviny 19. století</a:t>
          </a:r>
          <a:endParaRPr lang="en-US" dirty="0"/>
        </a:p>
      </dgm:t>
    </dgm:pt>
    <dgm:pt modelId="{5E7DBA29-18C2-457A-8CD1-F6167F46F16D}" type="parTrans" cxnId="{50F4332E-E080-497D-8FCC-8F1126A9717F}">
      <dgm:prSet/>
      <dgm:spPr/>
      <dgm:t>
        <a:bodyPr/>
        <a:lstStyle/>
        <a:p>
          <a:endParaRPr lang="en-US"/>
        </a:p>
      </dgm:t>
    </dgm:pt>
    <dgm:pt modelId="{DDA09888-6535-4CDB-A39A-8BB96A282F5F}" type="sibTrans" cxnId="{50F4332E-E080-497D-8FCC-8F1126A9717F}">
      <dgm:prSet/>
      <dgm:spPr/>
      <dgm:t>
        <a:bodyPr/>
        <a:lstStyle/>
        <a:p>
          <a:endParaRPr lang="en-US"/>
        </a:p>
      </dgm:t>
    </dgm:pt>
    <dgm:pt modelId="{93A36E15-1E6E-4616-B637-A26768129267}">
      <dgm:prSet/>
      <dgm:spPr/>
      <dgm:t>
        <a:bodyPr/>
        <a:lstStyle/>
        <a:p>
          <a:r>
            <a:rPr lang="cs-CZ" b="1" dirty="0"/>
            <a:t>pro své politické názory musel odejít do vyhnanství</a:t>
          </a:r>
          <a:endParaRPr lang="en-US" dirty="0"/>
        </a:p>
      </dgm:t>
    </dgm:pt>
    <dgm:pt modelId="{3E8EA9B1-1EC3-4662-BF7F-B80D30F5473D}" type="parTrans" cxnId="{9811DF03-5563-4BC2-AB46-D5C5F64FB3F5}">
      <dgm:prSet/>
      <dgm:spPr/>
      <dgm:t>
        <a:bodyPr/>
        <a:lstStyle/>
        <a:p>
          <a:endParaRPr lang="en-US"/>
        </a:p>
      </dgm:t>
    </dgm:pt>
    <dgm:pt modelId="{A390EFE3-928D-4417-AFCB-EA0857A50934}" type="sibTrans" cxnId="{9811DF03-5563-4BC2-AB46-D5C5F64FB3F5}">
      <dgm:prSet/>
      <dgm:spPr/>
      <dgm:t>
        <a:bodyPr/>
        <a:lstStyle/>
        <a:p>
          <a:endParaRPr lang="en-US"/>
        </a:p>
      </dgm:t>
    </dgm:pt>
    <dgm:pt modelId="{AEA64F72-5A87-42F2-A7B6-AF1FD3366CB9}">
      <dgm:prSet/>
      <dgm:spPr/>
      <dgm:t>
        <a:bodyPr/>
        <a:lstStyle/>
        <a:p>
          <a:r>
            <a:rPr lang="cs-CZ" b="1" dirty="0"/>
            <a:t>zemřel v souboji ve 38 letech</a:t>
          </a:r>
          <a:endParaRPr lang="en-US" dirty="0"/>
        </a:p>
      </dgm:t>
    </dgm:pt>
    <dgm:pt modelId="{D5F8D015-6E1C-4DF4-AD1B-7866374FE499}" type="parTrans" cxnId="{B3B3D733-3DDB-4404-818F-6FB9C58BBE75}">
      <dgm:prSet/>
      <dgm:spPr/>
      <dgm:t>
        <a:bodyPr/>
        <a:lstStyle/>
        <a:p>
          <a:endParaRPr lang="en-US"/>
        </a:p>
      </dgm:t>
    </dgm:pt>
    <dgm:pt modelId="{B6582884-88B7-43A0-967F-5D3677C7D632}" type="sibTrans" cxnId="{B3B3D733-3DDB-4404-818F-6FB9C58BBE75}">
      <dgm:prSet/>
      <dgm:spPr/>
      <dgm:t>
        <a:bodyPr/>
        <a:lstStyle/>
        <a:p>
          <a:endParaRPr lang="en-US"/>
        </a:p>
      </dgm:t>
    </dgm:pt>
    <dgm:pt modelId="{97DD88F6-228E-4CEE-ADE5-EF2DD47BCB30}">
      <dgm:prSet/>
      <dgm:spPr/>
      <dgm:t>
        <a:bodyPr/>
        <a:lstStyle/>
        <a:p>
          <a:r>
            <a:rPr lang="cs-CZ" b="1"/>
            <a:t>DÍLO:</a:t>
          </a:r>
          <a:endParaRPr lang="en-US"/>
        </a:p>
      </dgm:t>
    </dgm:pt>
    <dgm:pt modelId="{5AAB4A9B-9839-4AD0-B115-E38F46EBA95E}" type="parTrans" cxnId="{C51EE339-A4EB-47C3-BB51-592EEC8ED834}">
      <dgm:prSet/>
      <dgm:spPr/>
      <dgm:t>
        <a:bodyPr/>
        <a:lstStyle/>
        <a:p>
          <a:endParaRPr lang="en-US"/>
        </a:p>
      </dgm:t>
    </dgm:pt>
    <dgm:pt modelId="{81BC6669-509B-4FB8-929B-C66EDB2D0752}" type="sibTrans" cxnId="{C51EE339-A4EB-47C3-BB51-592EEC8ED834}">
      <dgm:prSet/>
      <dgm:spPr/>
      <dgm:t>
        <a:bodyPr/>
        <a:lstStyle/>
        <a:p>
          <a:endParaRPr lang="en-US"/>
        </a:p>
      </dgm:t>
    </dgm:pt>
    <dgm:pt modelId="{98506D24-906C-4DB9-A944-D107FE99C780}">
      <dgm:prSet/>
      <dgm:spPr/>
      <dgm:t>
        <a:bodyPr/>
        <a:lstStyle/>
        <a:p>
          <a:r>
            <a:rPr lang="cs-CZ" b="1" dirty="0"/>
            <a:t>poezie – Kavkazský zajatec</a:t>
          </a:r>
          <a:endParaRPr lang="en-US" dirty="0"/>
        </a:p>
      </dgm:t>
    </dgm:pt>
    <dgm:pt modelId="{762C78CA-AB54-47FB-8CFE-6FCCFD0FAC9C}" type="parTrans" cxnId="{E6C67341-33A7-4E3F-9E07-84A61783B12E}">
      <dgm:prSet/>
      <dgm:spPr/>
      <dgm:t>
        <a:bodyPr/>
        <a:lstStyle/>
        <a:p>
          <a:endParaRPr lang="en-US"/>
        </a:p>
      </dgm:t>
    </dgm:pt>
    <dgm:pt modelId="{8355B570-E110-459E-ABDD-09EC76388DA2}" type="sibTrans" cxnId="{E6C67341-33A7-4E3F-9E07-84A61783B12E}">
      <dgm:prSet/>
      <dgm:spPr/>
      <dgm:t>
        <a:bodyPr/>
        <a:lstStyle/>
        <a:p>
          <a:endParaRPr lang="en-US"/>
        </a:p>
      </dgm:t>
    </dgm:pt>
    <dgm:pt modelId="{5FE222B4-9BE2-453D-829C-95D5C69BD013}">
      <dgm:prSet/>
      <dgm:spPr/>
      <dgm:t>
        <a:bodyPr/>
        <a:lstStyle/>
        <a:p>
          <a:r>
            <a:rPr lang="cs-CZ" b="1" dirty="0"/>
            <a:t>historická próza – Kapitánská dcerka, Piková dáma</a:t>
          </a:r>
          <a:endParaRPr lang="en-US" dirty="0"/>
        </a:p>
      </dgm:t>
    </dgm:pt>
    <dgm:pt modelId="{0DCFEBF1-7611-4B74-B0E4-2DC7653B3046}" type="parTrans" cxnId="{431F5F72-0F16-45CB-BDCA-5486286E1946}">
      <dgm:prSet/>
      <dgm:spPr/>
      <dgm:t>
        <a:bodyPr/>
        <a:lstStyle/>
        <a:p>
          <a:endParaRPr lang="en-US"/>
        </a:p>
      </dgm:t>
    </dgm:pt>
    <dgm:pt modelId="{44B2BA7D-FDF1-4669-A056-285B5104BBCD}" type="sibTrans" cxnId="{431F5F72-0F16-45CB-BDCA-5486286E1946}">
      <dgm:prSet/>
      <dgm:spPr/>
      <dgm:t>
        <a:bodyPr/>
        <a:lstStyle/>
        <a:p>
          <a:endParaRPr lang="en-US"/>
        </a:p>
      </dgm:t>
    </dgm:pt>
    <dgm:pt modelId="{34B933CE-9F25-4F5E-B55C-5BDB0655A2C0}">
      <dgm:prSet/>
      <dgm:spPr/>
      <dgm:t>
        <a:bodyPr/>
        <a:lstStyle/>
        <a:p>
          <a:r>
            <a:rPr lang="cs-CZ" b="1" dirty="0"/>
            <a:t>román ve verších – </a:t>
          </a:r>
          <a:r>
            <a:rPr lang="cs-CZ" b="1" u="sng" dirty="0"/>
            <a:t>Evžen Oněgin </a:t>
          </a:r>
          <a:r>
            <a:rPr lang="cs-CZ" b="1" dirty="0"/>
            <a:t>(vrcholné dílo ruského romantismu)</a:t>
          </a:r>
          <a:endParaRPr lang="en-US" dirty="0"/>
        </a:p>
      </dgm:t>
    </dgm:pt>
    <dgm:pt modelId="{DD6B720A-F090-46FC-A347-78C2D8AC8680}" type="parTrans" cxnId="{F7A779F5-6430-4602-9C5E-8B551851BF36}">
      <dgm:prSet/>
      <dgm:spPr/>
      <dgm:t>
        <a:bodyPr/>
        <a:lstStyle/>
        <a:p>
          <a:endParaRPr lang="en-US"/>
        </a:p>
      </dgm:t>
    </dgm:pt>
    <dgm:pt modelId="{E291775E-45E6-49C9-BEF6-CC69E1442E8F}" type="sibTrans" cxnId="{F7A779F5-6430-4602-9C5E-8B551851BF36}">
      <dgm:prSet/>
      <dgm:spPr/>
      <dgm:t>
        <a:bodyPr/>
        <a:lstStyle/>
        <a:p>
          <a:endParaRPr lang="en-US"/>
        </a:p>
      </dgm:t>
    </dgm:pt>
    <dgm:pt modelId="{60FB3749-7D1A-47E8-8605-C8852AC44A72}" type="pres">
      <dgm:prSet presAssocID="{07CF19FD-141F-46FF-A061-1BE10F07C1C6}" presName="linear" presStyleCnt="0">
        <dgm:presLayoutVars>
          <dgm:animLvl val="lvl"/>
          <dgm:resizeHandles val="exact"/>
        </dgm:presLayoutVars>
      </dgm:prSet>
      <dgm:spPr/>
    </dgm:pt>
    <dgm:pt modelId="{5414F2CA-6723-4587-8CD9-EDED25329307}" type="pres">
      <dgm:prSet presAssocID="{48A3A29B-2FEA-41F6-AB94-899C95D57237}" presName="parentText" presStyleLbl="node1" presStyleIdx="0" presStyleCnt="2">
        <dgm:presLayoutVars>
          <dgm:chMax val="0"/>
          <dgm:bulletEnabled val="1"/>
        </dgm:presLayoutVars>
      </dgm:prSet>
      <dgm:spPr/>
    </dgm:pt>
    <dgm:pt modelId="{1DE79A3C-12D0-490B-BA15-24574E6012D5}" type="pres">
      <dgm:prSet presAssocID="{48A3A29B-2FEA-41F6-AB94-899C95D57237}" presName="childText" presStyleLbl="revTx" presStyleIdx="0" presStyleCnt="2">
        <dgm:presLayoutVars>
          <dgm:bulletEnabled val="1"/>
        </dgm:presLayoutVars>
      </dgm:prSet>
      <dgm:spPr/>
    </dgm:pt>
    <dgm:pt modelId="{ED10025C-7486-4333-A474-9D299C189AAD}" type="pres">
      <dgm:prSet presAssocID="{97DD88F6-228E-4CEE-ADE5-EF2DD47BCB30}" presName="parentText" presStyleLbl="node1" presStyleIdx="1" presStyleCnt="2">
        <dgm:presLayoutVars>
          <dgm:chMax val="0"/>
          <dgm:bulletEnabled val="1"/>
        </dgm:presLayoutVars>
      </dgm:prSet>
      <dgm:spPr/>
    </dgm:pt>
    <dgm:pt modelId="{F4B4546A-FF32-4739-9D1C-DD8C869A1174}" type="pres">
      <dgm:prSet presAssocID="{97DD88F6-228E-4CEE-ADE5-EF2DD47BCB30}" presName="childText" presStyleLbl="revTx" presStyleIdx="1" presStyleCnt="2">
        <dgm:presLayoutVars>
          <dgm:bulletEnabled val="1"/>
        </dgm:presLayoutVars>
      </dgm:prSet>
      <dgm:spPr/>
    </dgm:pt>
  </dgm:ptLst>
  <dgm:cxnLst>
    <dgm:cxn modelId="{9811DF03-5563-4BC2-AB46-D5C5F64FB3F5}" srcId="{48A3A29B-2FEA-41F6-AB94-899C95D57237}" destId="{93A36E15-1E6E-4616-B637-A26768129267}" srcOrd="1" destOrd="0" parTransId="{3E8EA9B1-1EC3-4662-BF7F-B80D30F5473D}" sibTransId="{A390EFE3-928D-4417-AFCB-EA0857A50934}"/>
    <dgm:cxn modelId="{5750F504-273B-4352-BA97-7B08251EF477}" type="presOf" srcId="{34B933CE-9F25-4F5E-B55C-5BDB0655A2C0}" destId="{F4B4546A-FF32-4739-9D1C-DD8C869A1174}" srcOrd="0" destOrd="2" presId="urn:microsoft.com/office/officeart/2005/8/layout/vList2"/>
    <dgm:cxn modelId="{9C552E08-8C64-4992-A254-C2C01C5CA1DD}" type="presOf" srcId="{5FE222B4-9BE2-453D-829C-95D5C69BD013}" destId="{F4B4546A-FF32-4739-9D1C-DD8C869A1174}" srcOrd="0" destOrd="1" presId="urn:microsoft.com/office/officeart/2005/8/layout/vList2"/>
    <dgm:cxn modelId="{E0E84810-3AD2-44C4-937A-84C60C11B138}" type="presOf" srcId="{07C9D099-99B8-4A83-A18C-83AF04EFF27E}" destId="{1DE79A3C-12D0-490B-BA15-24574E6012D5}" srcOrd="0" destOrd="0" presId="urn:microsoft.com/office/officeart/2005/8/layout/vList2"/>
    <dgm:cxn modelId="{4B536020-824E-4195-BD16-AF38D7B0F639}" type="presOf" srcId="{48A3A29B-2FEA-41F6-AB94-899C95D57237}" destId="{5414F2CA-6723-4587-8CD9-EDED25329307}" srcOrd="0" destOrd="0" presId="urn:microsoft.com/office/officeart/2005/8/layout/vList2"/>
    <dgm:cxn modelId="{A5503523-C0BF-4F3B-9FD8-403FE8A1B4C3}" type="presOf" srcId="{97DD88F6-228E-4CEE-ADE5-EF2DD47BCB30}" destId="{ED10025C-7486-4333-A474-9D299C189AAD}" srcOrd="0" destOrd="0" presId="urn:microsoft.com/office/officeart/2005/8/layout/vList2"/>
    <dgm:cxn modelId="{50F4332E-E080-497D-8FCC-8F1126A9717F}" srcId="{48A3A29B-2FEA-41F6-AB94-899C95D57237}" destId="{07C9D099-99B8-4A83-A18C-83AF04EFF27E}" srcOrd="0" destOrd="0" parTransId="{5E7DBA29-18C2-457A-8CD1-F6167F46F16D}" sibTransId="{DDA09888-6535-4CDB-A39A-8BB96A282F5F}"/>
    <dgm:cxn modelId="{B3B3D733-3DDB-4404-818F-6FB9C58BBE75}" srcId="{48A3A29B-2FEA-41F6-AB94-899C95D57237}" destId="{AEA64F72-5A87-42F2-A7B6-AF1FD3366CB9}" srcOrd="2" destOrd="0" parTransId="{D5F8D015-6E1C-4DF4-AD1B-7866374FE499}" sibTransId="{B6582884-88B7-43A0-967F-5D3677C7D632}"/>
    <dgm:cxn modelId="{C51EE339-A4EB-47C3-BB51-592EEC8ED834}" srcId="{07CF19FD-141F-46FF-A061-1BE10F07C1C6}" destId="{97DD88F6-228E-4CEE-ADE5-EF2DD47BCB30}" srcOrd="1" destOrd="0" parTransId="{5AAB4A9B-9839-4AD0-B115-E38F46EBA95E}" sibTransId="{81BC6669-509B-4FB8-929B-C66EDB2D0752}"/>
    <dgm:cxn modelId="{E6C67341-33A7-4E3F-9E07-84A61783B12E}" srcId="{97DD88F6-228E-4CEE-ADE5-EF2DD47BCB30}" destId="{98506D24-906C-4DB9-A944-D107FE99C780}" srcOrd="0" destOrd="0" parTransId="{762C78CA-AB54-47FB-8CFE-6FCCFD0FAC9C}" sibTransId="{8355B570-E110-459E-ABDD-09EC76388DA2}"/>
    <dgm:cxn modelId="{431F5F72-0F16-45CB-BDCA-5486286E1946}" srcId="{97DD88F6-228E-4CEE-ADE5-EF2DD47BCB30}" destId="{5FE222B4-9BE2-453D-829C-95D5C69BD013}" srcOrd="1" destOrd="0" parTransId="{0DCFEBF1-7611-4B74-B0E4-2DC7653B3046}" sibTransId="{44B2BA7D-FDF1-4669-A056-285B5104BBCD}"/>
    <dgm:cxn modelId="{DFD07F54-9ECA-4CB6-88C1-0B0012861185}" type="presOf" srcId="{98506D24-906C-4DB9-A944-D107FE99C780}" destId="{F4B4546A-FF32-4739-9D1C-DD8C869A1174}" srcOrd="0" destOrd="0" presId="urn:microsoft.com/office/officeart/2005/8/layout/vList2"/>
    <dgm:cxn modelId="{7D132D7C-16F2-4FA0-A79A-EC5335EB9FF5}" type="presOf" srcId="{AEA64F72-5A87-42F2-A7B6-AF1FD3366CB9}" destId="{1DE79A3C-12D0-490B-BA15-24574E6012D5}" srcOrd="0" destOrd="2" presId="urn:microsoft.com/office/officeart/2005/8/layout/vList2"/>
    <dgm:cxn modelId="{D2A3A27F-5714-46CB-A998-C7DD11BACD2F}" srcId="{07CF19FD-141F-46FF-A061-1BE10F07C1C6}" destId="{48A3A29B-2FEA-41F6-AB94-899C95D57237}" srcOrd="0" destOrd="0" parTransId="{14A5B11B-9E62-48EF-9143-A7E1FDA1C6E4}" sibTransId="{0BCA7694-396C-4AA3-9084-2483C0842342}"/>
    <dgm:cxn modelId="{AD5117D1-56E6-419B-8D94-C3333C0EFBE2}" type="presOf" srcId="{93A36E15-1E6E-4616-B637-A26768129267}" destId="{1DE79A3C-12D0-490B-BA15-24574E6012D5}" srcOrd="0" destOrd="1" presId="urn:microsoft.com/office/officeart/2005/8/layout/vList2"/>
    <dgm:cxn modelId="{6D66F0EF-C612-4CD3-8712-11BABA3BAC78}" type="presOf" srcId="{07CF19FD-141F-46FF-A061-1BE10F07C1C6}" destId="{60FB3749-7D1A-47E8-8605-C8852AC44A72}" srcOrd="0" destOrd="0" presId="urn:microsoft.com/office/officeart/2005/8/layout/vList2"/>
    <dgm:cxn modelId="{F7A779F5-6430-4602-9C5E-8B551851BF36}" srcId="{97DD88F6-228E-4CEE-ADE5-EF2DD47BCB30}" destId="{34B933CE-9F25-4F5E-B55C-5BDB0655A2C0}" srcOrd="2" destOrd="0" parTransId="{DD6B720A-F090-46FC-A347-78C2D8AC8680}" sibTransId="{E291775E-45E6-49C9-BEF6-CC69E1442E8F}"/>
    <dgm:cxn modelId="{A747558B-CF7B-4D65-9806-A05AEE09E2DC}" type="presParOf" srcId="{60FB3749-7D1A-47E8-8605-C8852AC44A72}" destId="{5414F2CA-6723-4587-8CD9-EDED25329307}" srcOrd="0" destOrd="0" presId="urn:microsoft.com/office/officeart/2005/8/layout/vList2"/>
    <dgm:cxn modelId="{308C53B5-0E2B-474E-8037-25510C3733B3}" type="presParOf" srcId="{60FB3749-7D1A-47E8-8605-C8852AC44A72}" destId="{1DE79A3C-12D0-490B-BA15-24574E6012D5}" srcOrd="1" destOrd="0" presId="urn:microsoft.com/office/officeart/2005/8/layout/vList2"/>
    <dgm:cxn modelId="{72A470B4-9BD6-4642-8D88-3166AB035C5F}" type="presParOf" srcId="{60FB3749-7D1A-47E8-8605-C8852AC44A72}" destId="{ED10025C-7486-4333-A474-9D299C189AAD}" srcOrd="2" destOrd="0" presId="urn:microsoft.com/office/officeart/2005/8/layout/vList2"/>
    <dgm:cxn modelId="{8A526835-343C-4769-A1AF-78B185273513}" type="presParOf" srcId="{60FB3749-7D1A-47E8-8605-C8852AC44A72}" destId="{F4B4546A-FF32-4739-9D1C-DD8C869A1174}"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14F2CA-6723-4587-8CD9-EDED25329307}">
      <dsp:nvSpPr>
        <dsp:cNvPr id="0" name=""/>
        <dsp:cNvSpPr/>
      </dsp:nvSpPr>
      <dsp:spPr>
        <a:xfrm>
          <a:off x="0" y="76972"/>
          <a:ext cx="8280920" cy="74353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cs-CZ" sz="3100" b="1" kern="1200"/>
            <a:t>Alexandr Sergejevič Puškin</a:t>
          </a:r>
          <a:endParaRPr lang="en-US" sz="3100" kern="1200"/>
        </a:p>
      </dsp:txBody>
      <dsp:txXfrm>
        <a:off x="36296" y="113268"/>
        <a:ext cx="8208328" cy="670943"/>
      </dsp:txXfrm>
    </dsp:sp>
    <dsp:sp modelId="{1DE79A3C-12D0-490B-BA15-24574E6012D5}">
      <dsp:nvSpPr>
        <dsp:cNvPr id="0" name=""/>
        <dsp:cNvSpPr/>
      </dsp:nvSpPr>
      <dsp:spPr>
        <a:xfrm>
          <a:off x="0" y="820507"/>
          <a:ext cx="8280920" cy="12513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2919" tIns="39370" rIns="220472" bIns="39370" numCol="1" spcCol="1270" anchor="t" anchorCtr="0">
          <a:noAutofit/>
        </a:bodyPr>
        <a:lstStyle/>
        <a:p>
          <a:pPr marL="228600" lvl="1" indent="-228600" algn="l" defTabSz="1066800">
            <a:lnSpc>
              <a:spcPct val="90000"/>
            </a:lnSpc>
            <a:spcBef>
              <a:spcPct val="0"/>
            </a:spcBef>
            <a:spcAft>
              <a:spcPct val="20000"/>
            </a:spcAft>
            <a:buChar char="•"/>
          </a:pPr>
          <a:r>
            <a:rPr lang="cs-CZ" sz="2400" b="1" kern="1200" dirty="0"/>
            <a:t>ruský romantický spisovatel 1. poloviny 19. století</a:t>
          </a:r>
          <a:endParaRPr lang="en-US" sz="2400" kern="1200" dirty="0"/>
        </a:p>
        <a:p>
          <a:pPr marL="228600" lvl="1" indent="-228600" algn="l" defTabSz="1066800">
            <a:lnSpc>
              <a:spcPct val="90000"/>
            </a:lnSpc>
            <a:spcBef>
              <a:spcPct val="0"/>
            </a:spcBef>
            <a:spcAft>
              <a:spcPct val="20000"/>
            </a:spcAft>
            <a:buChar char="•"/>
          </a:pPr>
          <a:r>
            <a:rPr lang="cs-CZ" sz="2400" b="1" kern="1200" dirty="0"/>
            <a:t>pro své politické názory musel odejít do vyhnanství</a:t>
          </a:r>
          <a:endParaRPr lang="en-US" sz="2400" kern="1200" dirty="0"/>
        </a:p>
        <a:p>
          <a:pPr marL="228600" lvl="1" indent="-228600" algn="l" defTabSz="1066800">
            <a:lnSpc>
              <a:spcPct val="90000"/>
            </a:lnSpc>
            <a:spcBef>
              <a:spcPct val="0"/>
            </a:spcBef>
            <a:spcAft>
              <a:spcPct val="20000"/>
            </a:spcAft>
            <a:buChar char="•"/>
          </a:pPr>
          <a:r>
            <a:rPr lang="cs-CZ" sz="2400" b="1" kern="1200" dirty="0"/>
            <a:t>zemřel v souboji ve 38 letech</a:t>
          </a:r>
          <a:endParaRPr lang="en-US" sz="2400" kern="1200" dirty="0"/>
        </a:p>
      </dsp:txBody>
      <dsp:txXfrm>
        <a:off x="0" y="820507"/>
        <a:ext cx="8280920" cy="1251315"/>
      </dsp:txXfrm>
    </dsp:sp>
    <dsp:sp modelId="{ED10025C-7486-4333-A474-9D299C189AAD}">
      <dsp:nvSpPr>
        <dsp:cNvPr id="0" name=""/>
        <dsp:cNvSpPr/>
      </dsp:nvSpPr>
      <dsp:spPr>
        <a:xfrm>
          <a:off x="0" y="2071822"/>
          <a:ext cx="8280920" cy="74353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cs-CZ" sz="3100" b="1" kern="1200"/>
            <a:t>DÍLO:</a:t>
          </a:r>
          <a:endParaRPr lang="en-US" sz="3100" kern="1200"/>
        </a:p>
      </dsp:txBody>
      <dsp:txXfrm>
        <a:off x="36296" y="2108118"/>
        <a:ext cx="8208328" cy="670943"/>
      </dsp:txXfrm>
    </dsp:sp>
    <dsp:sp modelId="{F4B4546A-FF32-4739-9D1C-DD8C869A1174}">
      <dsp:nvSpPr>
        <dsp:cNvPr id="0" name=""/>
        <dsp:cNvSpPr/>
      </dsp:nvSpPr>
      <dsp:spPr>
        <a:xfrm>
          <a:off x="0" y="2815357"/>
          <a:ext cx="8280920" cy="15721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2919" tIns="39370" rIns="220472" bIns="39370" numCol="1" spcCol="1270" anchor="t" anchorCtr="0">
          <a:noAutofit/>
        </a:bodyPr>
        <a:lstStyle/>
        <a:p>
          <a:pPr marL="228600" lvl="1" indent="-228600" algn="l" defTabSz="1066800">
            <a:lnSpc>
              <a:spcPct val="90000"/>
            </a:lnSpc>
            <a:spcBef>
              <a:spcPct val="0"/>
            </a:spcBef>
            <a:spcAft>
              <a:spcPct val="20000"/>
            </a:spcAft>
            <a:buChar char="•"/>
          </a:pPr>
          <a:r>
            <a:rPr lang="cs-CZ" sz="2400" b="1" kern="1200" dirty="0"/>
            <a:t>poezie – Kavkazský zajatec</a:t>
          </a:r>
          <a:endParaRPr lang="en-US" sz="2400" kern="1200" dirty="0"/>
        </a:p>
        <a:p>
          <a:pPr marL="228600" lvl="1" indent="-228600" algn="l" defTabSz="1066800">
            <a:lnSpc>
              <a:spcPct val="90000"/>
            </a:lnSpc>
            <a:spcBef>
              <a:spcPct val="0"/>
            </a:spcBef>
            <a:spcAft>
              <a:spcPct val="20000"/>
            </a:spcAft>
            <a:buChar char="•"/>
          </a:pPr>
          <a:r>
            <a:rPr lang="cs-CZ" sz="2400" b="1" kern="1200" dirty="0"/>
            <a:t>historická próza – Kapitánská dcerka, Piková dáma</a:t>
          </a:r>
          <a:endParaRPr lang="en-US" sz="2400" kern="1200" dirty="0"/>
        </a:p>
        <a:p>
          <a:pPr marL="228600" lvl="1" indent="-228600" algn="l" defTabSz="1066800">
            <a:lnSpc>
              <a:spcPct val="90000"/>
            </a:lnSpc>
            <a:spcBef>
              <a:spcPct val="0"/>
            </a:spcBef>
            <a:spcAft>
              <a:spcPct val="20000"/>
            </a:spcAft>
            <a:buChar char="•"/>
          </a:pPr>
          <a:r>
            <a:rPr lang="cs-CZ" sz="2400" b="1" kern="1200" dirty="0"/>
            <a:t>román ve verších – </a:t>
          </a:r>
          <a:r>
            <a:rPr lang="cs-CZ" sz="2400" b="1" u="sng" kern="1200" dirty="0"/>
            <a:t>Evžen Oněgin </a:t>
          </a:r>
          <a:r>
            <a:rPr lang="cs-CZ" sz="2400" b="1" kern="1200" dirty="0"/>
            <a:t>(vrcholné dílo ruského romantismu)</a:t>
          </a:r>
          <a:endParaRPr lang="en-US" sz="2400" kern="1200" dirty="0"/>
        </a:p>
      </dsp:txBody>
      <dsp:txXfrm>
        <a:off x="0" y="2815357"/>
        <a:ext cx="8280920" cy="157216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9D5662E4-325E-48A5-A84A-14275DB1515F}" type="datetimeFigureOut">
              <a:rPr lang="cs-CZ" smtClean="0"/>
              <a:t>01.05.2022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FEA1A09-13FD-43CD-B22A-853B597057A3}" type="slidenum">
              <a:rPr lang="cs-CZ" smtClean="0"/>
              <a:t>‹#›</a:t>
            </a:fld>
            <a:endParaRPr lang="cs-CZ"/>
          </a:p>
        </p:txBody>
      </p:sp>
    </p:spTree>
    <p:extLst>
      <p:ext uri="{BB962C8B-B14F-4D97-AF65-F5344CB8AC3E}">
        <p14:creationId xmlns:p14="http://schemas.microsoft.com/office/powerpoint/2010/main" val="2878654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9D5662E4-325E-48A5-A84A-14275DB1515F}" type="datetimeFigureOut">
              <a:rPr lang="cs-CZ" smtClean="0"/>
              <a:t>01.05.2022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FEA1A09-13FD-43CD-B22A-853B597057A3}" type="slidenum">
              <a:rPr lang="cs-CZ" smtClean="0"/>
              <a:t>‹#›</a:t>
            </a:fld>
            <a:endParaRPr lang="cs-CZ"/>
          </a:p>
        </p:txBody>
      </p:sp>
    </p:spTree>
    <p:extLst>
      <p:ext uri="{BB962C8B-B14F-4D97-AF65-F5344CB8AC3E}">
        <p14:creationId xmlns:p14="http://schemas.microsoft.com/office/powerpoint/2010/main" val="1064475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9D5662E4-325E-48A5-A84A-14275DB1515F}" type="datetimeFigureOut">
              <a:rPr lang="cs-CZ" smtClean="0"/>
              <a:t>01.05.2022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FEA1A09-13FD-43CD-B22A-853B597057A3}" type="slidenum">
              <a:rPr lang="cs-CZ" smtClean="0"/>
              <a:t>‹#›</a:t>
            </a:fld>
            <a:endParaRPr lang="cs-CZ"/>
          </a:p>
        </p:txBody>
      </p:sp>
    </p:spTree>
    <p:extLst>
      <p:ext uri="{BB962C8B-B14F-4D97-AF65-F5344CB8AC3E}">
        <p14:creationId xmlns:p14="http://schemas.microsoft.com/office/powerpoint/2010/main" val="3914186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9D5662E4-325E-48A5-A84A-14275DB1515F}" type="datetimeFigureOut">
              <a:rPr lang="cs-CZ" smtClean="0"/>
              <a:t>01.05.2022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FEA1A09-13FD-43CD-B22A-853B597057A3}" type="slidenum">
              <a:rPr lang="cs-CZ" smtClean="0"/>
              <a:t>‹#›</a:t>
            </a:fld>
            <a:endParaRPr lang="cs-CZ"/>
          </a:p>
        </p:txBody>
      </p:sp>
    </p:spTree>
    <p:extLst>
      <p:ext uri="{BB962C8B-B14F-4D97-AF65-F5344CB8AC3E}">
        <p14:creationId xmlns:p14="http://schemas.microsoft.com/office/powerpoint/2010/main" val="2760089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cs-CZ"/>
              <a:t>Kliknutím lze upravit styl.</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9D5662E4-325E-48A5-A84A-14275DB1515F}" type="datetimeFigureOut">
              <a:rPr lang="cs-CZ" smtClean="0"/>
              <a:t>01.05.2022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FEA1A09-13FD-43CD-B22A-853B597057A3}" type="slidenum">
              <a:rPr lang="cs-CZ" smtClean="0"/>
              <a:t>‹#›</a:t>
            </a:fld>
            <a:endParaRPr lang="cs-CZ"/>
          </a:p>
        </p:txBody>
      </p:sp>
    </p:spTree>
    <p:extLst>
      <p:ext uri="{BB962C8B-B14F-4D97-AF65-F5344CB8AC3E}">
        <p14:creationId xmlns:p14="http://schemas.microsoft.com/office/powerpoint/2010/main" val="1004824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9D5662E4-325E-48A5-A84A-14275DB1515F}" type="datetimeFigureOut">
              <a:rPr lang="cs-CZ" smtClean="0"/>
              <a:t>01.05.2022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CFEA1A09-13FD-43CD-B22A-853B597057A3}" type="slidenum">
              <a:rPr lang="cs-CZ" smtClean="0"/>
              <a:t>‹#›</a:t>
            </a:fld>
            <a:endParaRPr lang="cs-CZ"/>
          </a:p>
        </p:txBody>
      </p:sp>
    </p:spTree>
    <p:extLst>
      <p:ext uri="{BB962C8B-B14F-4D97-AF65-F5344CB8AC3E}">
        <p14:creationId xmlns:p14="http://schemas.microsoft.com/office/powerpoint/2010/main" val="172976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cs-CZ"/>
              <a:t>Kliknutím lze upravit styl.</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9D5662E4-325E-48A5-A84A-14275DB1515F}" type="datetimeFigureOut">
              <a:rPr lang="cs-CZ" smtClean="0"/>
              <a:t>01.05.2022</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CFEA1A09-13FD-43CD-B22A-853B597057A3}" type="slidenum">
              <a:rPr lang="cs-CZ" smtClean="0"/>
              <a:t>‹#›</a:t>
            </a:fld>
            <a:endParaRPr lang="cs-CZ"/>
          </a:p>
        </p:txBody>
      </p:sp>
    </p:spTree>
    <p:extLst>
      <p:ext uri="{BB962C8B-B14F-4D97-AF65-F5344CB8AC3E}">
        <p14:creationId xmlns:p14="http://schemas.microsoft.com/office/powerpoint/2010/main" val="1470289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9D5662E4-325E-48A5-A84A-14275DB1515F}" type="datetimeFigureOut">
              <a:rPr lang="cs-CZ" smtClean="0"/>
              <a:t>01.05.2022</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CFEA1A09-13FD-43CD-B22A-853B597057A3}" type="slidenum">
              <a:rPr lang="cs-CZ" smtClean="0"/>
              <a:t>‹#›</a:t>
            </a:fld>
            <a:endParaRPr lang="cs-CZ"/>
          </a:p>
        </p:txBody>
      </p:sp>
    </p:spTree>
    <p:extLst>
      <p:ext uri="{BB962C8B-B14F-4D97-AF65-F5344CB8AC3E}">
        <p14:creationId xmlns:p14="http://schemas.microsoft.com/office/powerpoint/2010/main" val="3864772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5662E4-325E-48A5-A84A-14275DB1515F}" type="datetimeFigureOut">
              <a:rPr lang="cs-CZ" smtClean="0"/>
              <a:t>01.05.2022</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CFEA1A09-13FD-43CD-B22A-853B597057A3}" type="slidenum">
              <a:rPr lang="cs-CZ" smtClean="0"/>
              <a:t>‹#›</a:t>
            </a:fld>
            <a:endParaRPr lang="cs-CZ"/>
          </a:p>
        </p:txBody>
      </p:sp>
    </p:spTree>
    <p:extLst>
      <p:ext uri="{BB962C8B-B14F-4D97-AF65-F5344CB8AC3E}">
        <p14:creationId xmlns:p14="http://schemas.microsoft.com/office/powerpoint/2010/main" val="762572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cs-CZ"/>
              <a:t>Kliknutím lze upravit styl.</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9D5662E4-325E-48A5-A84A-14275DB1515F}" type="datetimeFigureOut">
              <a:rPr lang="cs-CZ" smtClean="0"/>
              <a:t>01.05.2022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CFEA1A09-13FD-43CD-B22A-853B597057A3}" type="slidenum">
              <a:rPr lang="cs-CZ" smtClean="0"/>
              <a:t>‹#›</a:t>
            </a:fld>
            <a:endParaRPr lang="cs-CZ"/>
          </a:p>
        </p:txBody>
      </p:sp>
    </p:spTree>
    <p:extLst>
      <p:ext uri="{BB962C8B-B14F-4D97-AF65-F5344CB8AC3E}">
        <p14:creationId xmlns:p14="http://schemas.microsoft.com/office/powerpoint/2010/main" val="3280274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9D5662E4-325E-48A5-A84A-14275DB1515F}" type="datetimeFigureOut">
              <a:rPr lang="cs-CZ" smtClean="0"/>
              <a:t>01.05.2022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CFEA1A09-13FD-43CD-B22A-853B597057A3}" type="slidenum">
              <a:rPr lang="cs-CZ" smtClean="0"/>
              <a:t>‹#›</a:t>
            </a:fld>
            <a:endParaRPr lang="cs-CZ"/>
          </a:p>
        </p:txBody>
      </p:sp>
    </p:spTree>
    <p:extLst>
      <p:ext uri="{BB962C8B-B14F-4D97-AF65-F5344CB8AC3E}">
        <p14:creationId xmlns:p14="http://schemas.microsoft.com/office/powerpoint/2010/main" val="2559675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5662E4-325E-48A5-A84A-14275DB1515F}" type="datetimeFigureOut">
              <a:rPr lang="cs-CZ" smtClean="0"/>
              <a:t>01.05.2022</a:t>
            </a:fld>
            <a:endParaRPr lang="cs-CZ"/>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EA1A09-13FD-43CD-B22A-853B597057A3}" type="slidenum">
              <a:rPr lang="cs-CZ" smtClean="0"/>
              <a:t>‹#›</a:t>
            </a:fld>
            <a:endParaRPr lang="cs-CZ"/>
          </a:p>
        </p:txBody>
      </p:sp>
    </p:spTree>
    <p:extLst>
      <p:ext uri="{BB962C8B-B14F-4D97-AF65-F5344CB8AC3E}">
        <p14:creationId xmlns:p14="http://schemas.microsoft.com/office/powerpoint/2010/main" val="33100752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8" name="Rectangle 137">
            <a:extLst>
              <a:ext uri="{FF2B5EF4-FFF2-40B4-BE49-F238E27FC236}">
                <a16:creationId xmlns:a16="http://schemas.microsoft.com/office/drawing/2014/main" id="{05828274-2EF9-4E7A-81EE-2EA6199866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3" name="Obrázek 4" descr="puskin-fig02.jpg"/>
          <p:cNvPicPr>
            <a:picLocks noChangeAspect="1"/>
          </p:cNvPicPr>
          <p:nvPr/>
        </p:nvPicPr>
        <p:blipFill>
          <a:blip r:embed="rId2" cstate="print"/>
          <a:stretch>
            <a:fillRect/>
          </a:stretch>
        </p:blipFill>
        <p:spPr bwMode="auto">
          <a:xfrm>
            <a:off x="1704767" y="960157"/>
            <a:ext cx="2561558" cy="2878156"/>
          </a:xfrm>
          <a:prstGeom prst="rect">
            <a:avLst/>
          </a:prstGeom>
          <a:noFill/>
        </p:spPr>
      </p:pic>
      <p:pic>
        <p:nvPicPr>
          <p:cNvPr id="2052" name="Obrázek 3" descr="puskin-fig01.jpg"/>
          <p:cNvPicPr>
            <a:picLocks noChangeAspect="1"/>
          </p:cNvPicPr>
          <p:nvPr/>
        </p:nvPicPr>
        <p:blipFill>
          <a:blip r:embed="rId3" cstate="print"/>
          <a:stretch>
            <a:fillRect/>
          </a:stretch>
        </p:blipFill>
        <p:spPr bwMode="auto">
          <a:xfrm>
            <a:off x="5584543" y="960846"/>
            <a:ext cx="2619121" cy="2878156"/>
          </a:xfrm>
          <a:prstGeom prst="rect">
            <a:avLst/>
          </a:prstGeom>
          <a:noFill/>
        </p:spPr>
      </p:pic>
      <p:sp>
        <p:nvSpPr>
          <p:cNvPr id="140" name="Freeform 5">
            <a:extLst>
              <a:ext uri="{FF2B5EF4-FFF2-40B4-BE49-F238E27FC236}">
                <a16:creationId xmlns:a16="http://schemas.microsoft.com/office/drawing/2014/main" id="{80FA655C-A14A-4E97-B6FB-41150B2CCD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789091" y="4377267"/>
            <a:ext cx="542047" cy="2376459"/>
          </a:xfrm>
          <a:custGeom>
            <a:avLst/>
            <a:gdLst>
              <a:gd name="T0" fmla="*/ 491 w 491"/>
              <a:gd name="T1" fmla="*/ 2247 h 2732"/>
              <a:gd name="T2" fmla="*/ 0 w 491"/>
              <a:gd name="T3" fmla="*/ 2732 h 2732"/>
              <a:gd name="T4" fmla="*/ 0 w 491"/>
              <a:gd name="T5" fmla="*/ 486 h 2732"/>
              <a:gd name="T6" fmla="*/ 491 w 491"/>
              <a:gd name="T7" fmla="*/ 0 h 2732"/>
              <a:gd name="T8" fmla="*/ 491 w 491"/>
              <a:gd name="T9" fmla="*/ 2247 h 2732"/>
            </a:gdLst>
            <a:ahLst/>
            <a:cxnLst>
              <a:cxn ang="0">
                <a:pos x="T0" y="T1"/>
              </a:cxn>
              <a:cxn ang="0">
                <a:pos x="T2" y="T3"/>
              </a:cxn>
              <a:cxn ang="0">
                <a:pos x="T4" y="T5"/>
              </a:cxn>
              <a:cxn ang="0">
                <a:pos x="T6" y="T7"/>
              </a:cxn>
              <a:cxn ang="0">
                <a:pos x="T8" y="T9"/>
              </a:cxn>
            </a:cxnLst>
            <a:rect l="0" t="0" r="r" b="b"/>
            <a:pathLst>
              <a:path w="491" h="2732">
                <a:moveTo>
                  <a:pt x="491" y="2247"/>
                </a:moveTo>
                <a:lnTo>
                  <a:pt x="0" y="2732"/>
                </a:lnTo>
                <a:lnTo>
                  <a:pt x="0" y="486"/>
                </a:lnTo>
                <a:lnTo>
                  <a:pt x="491" y="0"/>
                </a:lnTo>
                <a:lnTo>
                  <a:pt x="491" y="224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2" name="Freeform 6">
            <a:extLst>
              <a:ext uri="{FF2B5EF4-FFF2-40B4-BE49-F238E27FC236}">
                <a16:creationId xmlns:a16="http://schemas.microsoft.com/office/drawing/2014/main" id="{D2E69EA3-AF0D-4963-BD05-5F8D172D4C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783841" y="4208147"/>
            <a:ext cx="369761" cy="212183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4" name="Freeform 7">
            <a:extLst>
              <a:ext uri="{FF2B5EF4-FFF2-40B4-BE49-F238E27FC236}">
                <a16:creationId xmlns:a16="http://schemas.microsoft.com/office/drawing/2014/main" id="{CA24F386-96F7-46D9-9FB1-606B7695B0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951746" y="4098332"/>
            <a:ext cx="201857" cy="2055805"/>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6" name="Freeform 6">
            <a:extLst>
              <a:ext uri="{FF2B5EF4-FFF2-40B4-BE49-F238E27FC236}">
                <a16:creationId xmlns:a16="http://schemas.microsoft.com/office/drawing/2014/main" id="{66100661-DE42-4292-8B05-19DA0FF521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727747" y="4208147"/>
            <a:ext cx="339126" cy="212183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8" name="Freeform 7">
            <a:extLst>
              <a:ext uri="{FF2B5EF4-FFF2-40B4-BE49-F238E27FC236}">
                <a16:creationId xmlns:a16="http://schemas.microsoft.com/office/drawing/2014/main" id="{562DCB34-ABBD-4664-A5E3-8D7E5CFC7D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728739" y="4098333"/>
            <a:ext cx="201857" cy="2055805"/>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0" name="Rectangle 8">
            <a:extLst>
              <a:ext uri="{FF2B5EF4-FFF2-40B4-BE49-F238E27FC236}">
                <a16:creationId xmlns:a16="http://schemas.microsoft.com/office/drawing/2014/main" id="{3F0D4DEA-32D7-4538-A4D7-3306B5AE3C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51447" y="4098334"/>
            <a:ext cx="7978524" cy="1960775"/>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050" name="Nadpis 1"/>
          <p:cNvSpPr>
            <a:spLocks noGrp="1"/>
          </p:cNvSpPr>
          <p:nvPr>
            <p:ph type="ctrTitle"/>
          </p:nvPr>
        </p:nvSpPr>
        <p:spPr>
          <a:xfrm>
            <a:off x="1277301" y="4267831"/>
            <a:ext cx="7409500" cy="1071585"/>
          </a:xfrm>
        </p:spPr>
        <p:txBody>
          <a:bodyPr>
            <a:normAutofit/>
          </a:bodyPr>
          <a:lstStyle/>
          <a:p>
            <a:pPr algn="l"/>
            <a:r>
              <a:rPr lang="cs-CZ" sz="4800" b="1">
                <a:solidFill>
                  <a:srgbClr val="FEFFFF"/>
                </a:solidFill>
              </a:rPr>
              <a:t>Alexandr Sergejevič Puškin</a:t>
            </a:r>
            <a:endParaRPr lang="cs-CZ" sz="4800">
              <a:solidFill>
                <a:srgbClr val="FEFFFF"/>
              </a:solidFill>
            </a:endParaRPr>
          </a:p>
        </p:txBody>
      </p:sp>
      <p:sp>
        <p:nvSpPr>
          <p:cNvPr id="2051" name="Podnadpis 2"/>
          <p:cNvSpPr>
            <a:spLocks noGrp="1"/>
          </p:cNvSpPr>
          <p:nvPr>
            <p:ph type="subTitle" idx="1"/>
          </p:nvPr>
        </p:nvSpPr>
        <p:spPr>
          <a:xfrm>
            <a:off x="1277301" y="5345714"/>
            <a:ext cx="7449520" cy="538211"/>
          </a:xfrm>
        </p:spPr>
        <p:txBody>
          <a:bodyPr anchor="t">
            <a:normAutofit/>
          </a:bodyPr>
          <a:lstStyle/>
          <a:p>
            <a:pPr algn="l"/>
            <a:r>
              <a:rPr lang="az-Cyrl-AZ" sz="2000">
                <a:solidFill>
                  <a:srgbClr val="FEFFFF"/>
                </a:solidFill>
              </a:rPr>
              <a:t>Александр Сергеевич Пушкин</a:t>
            </a:r>
            <a:endParaRPr lang="cs-CZ" sz="2000">
              <a:solidFill>
                <a:srgbClr val="FEFFFF"/>
              </a:solidFill>
            </a:endParaRPr>
          </a:p>
        </p:txBody>
      </p:sp>
      <p:sp>
        <p:nvSpPr>
          <p:cNvPr id="152" name="Rectangle 8">
            <a:extLst>
              <a:ext uri="{FF2B5EF4-FFF2-40B4-BE49-F238E27FC236}">
                <a16:creationId xmlns:a16="http://schemas.microsoft.com/office/drawing/2014/main" id="{EABF5A50-8226-4F5F-936D-F759CC114C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067800" y="4377267"/>
            <a:ext cx="3121152" cy="1952715"/>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8" name="Rectangle 137">
            <a:extLst>
              <a:ext uri="{FF2B5EF4-FFF2-40B4-BE49-F238E27FC236}">
                <a16:creationId xmlns:a16="http://schemas.microsoft.com/office/drawing/2014/main" id="{CD5D3CE8-6534-4899-B698-BB3C6848E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0" name="Group 139">
            <a:extLst>
              <a:ext uri="{FF2B5EF4-FFF2-40B4-BE49-F238E27FC236}">
                <a16:creationId xmlns:a16="http://schemas.microsoft.com/office/drawing/2014/main" id="{6C313485-7BF2-43EA-9239-5BAA3034392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41" name="Freeform 44">
              <a:extLst>
                <a:ext uri="{FF2B5EF4-FFF2-40B4-BE49-F238E27FC236}">
                  <a16:creationId xmlns:a16="http://schemas.microsoft.com/office/drawing/2014/main" id="{DECC8AEA-4B25-44FA-B040-C34B0FEBB64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2" name="Freeform 45">
              <a:extLst>
                <a:ext uri="{FF2B5EF4-FFF2-40B4-BE49-F238E27FC236}">
                  <a16:creationId xmlns:a16="http://schemas.microsoft.com/office/drawing/2014/main" id="{88C5D63D-E29B-48C0-9453-20000B702B5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3" name="Freeform 46">
              <a:extLst>
                <a:ext uri="{FF2B5EF4-FFF2-40B4-BE49-F238E27FC236}">
                  <a16:creationId xmlns:a16="http://schemas.microsoft.com/office/drawing/2014/main" id="{48D22C82-28FA-4F3A-8B17-C11CC2EBA6B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4" name="Freeform 47">
              <a:extLst>
                <a:ext uri="{FF2B5EF4-FFF2-40B4-BE49-F238E27FC236}">
                  <a16:creationId xmlns:a16="http://schemas.microsoft.com/office/drawing/2014/main" id="{F037018E-FAF9-46CE-A969-6BC7426A638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5" name="Rectangle 144">
              <a:extLst>
                <a:ext uri="{FF2B5EF4-FFF2-40B4-BE49-F238E27FC236}">
                  <a16:creationId xmlns:a16="http://schemas.microsoft.com/office/drawing/2014/main" id="{CA86A11D-8AB8-4EEA-B839-065E3408129A}"/>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10242" name="Nadpis 1"/>
          <p:cNvSpPr>
            <a:spLocks noGrp="1"/>
          </p:cNvSpPr>
          <p:nvPr>
            <p:ph type="title"/>
          </p:nvPr>
        </p:nvSpPr>
        <p:spPr>
          <a:xfrm>
            <a:off x="1047280" y="759805"/>
            <a:ext cx="10306520" cy="1325563"/>
          </a:xfrm>
        </p:spPr>
        <p:txBody>
          <a:bodyPr>
            <a:normAutofit/>
          </a:bodyPr>
          <a:lstStyle/>
          <a:p>
            <a:r>
              <a:rPr lang="cs-CZ" sz="4000">
                <a:solidFill>
                  <a:srgbClr val="FFFFFF"/>
                </a:solidFill>
              </a:rPr>
              <a:t>Romantické období</a:t>
            </a:r>
          </a:p>
        </p:txBody>
      </p:sp>
      <p:sp>
        <p:nvSpPr>
          <p:cNvPr id="10243" name="Zástupný symbol pro obsah 2"/>
          <p:cNvSpPr>
            <a:spLocks noGrp="1"/>
          </p:cNvSpPr>
          <p:nvPr>
            <p:ph idx="1"/>
          </p:nvPr>
        </p:nvSpPr>
        <p:spPr>
          <a:xfrm>
            <a:off x="1424905" y="2494450"/>
            <a:ext cx="3478400" cy="3563159"/>
          </a:xfrm>
        </p:spPr>
        <p:txBody>
          <a:bodyPr>
            <a:normAutofit/>
          </a:bodyPr>
          <a:lstStyle/>
          <a:p>
            <a:r>
              <a:rPr lang="cs-CZ" sz="2000"/>
              <a:t>Rozervaní hrdinové</a:t>
            </a:r>
          </a:p>
          <a:p>
            <a:r>
              <a:rPr lang="cs-CZ" sz="2000"/>
              <a:t>1823 </a:t>
            </a:r>
            <a:r>
              <a:rPr lang="cs-CZ" sz="2000" u="sng"/>
              <a:t>Bachčisarajská fontána</a:t>
            </a:r>
          </a:p>
        </p:txBody>
      </p:sp>
      <p:pic>
        <p:nvPicPr>
          <p:cNvPr id="10245" name="Obrázek 4" descr="800px-Fontana_slz.jpg"/>
          <p:cNvPicPr>
            <a:picLocks noChangeAspect="1"/>
          </p:cNvPicPr>
          <p:nvPr/>
        </p:nvPicPr>
        <p:blipFill rotWithShape="1">
          <a:blip r:embed="rId2" cstate="print"/>
          <a:srcRect r="39710" b="-2"/>
          <a:stretch/>
        </p:blipFill>
        <p:spPr bwMode="auto">
          <a:xfrm>
            <a:off x="5385405" y="2486034"/>
            <a:ext cx="2743200" cy="3412571"/>
          </a:xfrm>
          <a:prstGeom prst="rect">
            <a:avLst/>
          </a:prstGeom>
          <a:noFill/>
        </p:spPr>
      </p:pic>
      <p:pic>
        <p:nvPicPr>
          <p:cNvPr id="10244" name="Obrázek 3" descr="images.jpg"/>
          <p:cNvPicPr>
            <a:picLocks noChangeAspect="1"/>
          </p:cNvPicPr>
          <p:nvPr/>
        </p:nvPicPr>
        <p:blipFill rotWithShape="1">
          <a:blip r:embed="rId3" cstate="print"/>
          <a:srcRect l="18449" r="20812" b="2"/>
          <a:stretch/>
        </p:blipFill>
        <p:spPr bwMode="auto">
          <a:xfrm>
            <a:off x="8128605" y="2486034"/>
            <a:ext cx="2767293" cy="3412571"/>
          </a:xfrm>
          <a:prstGeom prst="rect">
            <a:avLst/>
          </a:prstGeom>
          <a:noFill/>
        </p:spPr>
      </p:pic>
      <p:cxnSp>
        <p:nvCxnSpPr>
          <p:cNvPr id="147" name="Straight Connector 146">
            <a:extLst>
              <a:ext uri="{FF2B5EF4-FFF2-40B4-BE49-F238E27FC236}">
                <a16:creationId xmlns:a16="http://schemas.microsoft.com/office/drawing/2014/main" id="{14F95C68-AB6E-4C79-8764-E43667ACD6E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28605" y="2486034"/>
            <a:ext cx="0" cy="3410712"/>
          </a:xfrm>
          <a:prstGeom prst="line">
            <a:avLst/>
          </a:prstGeom>
          <a:ln w="12700">
            <a:solidFill>
              <a:srgbClr val="FEFFFF"/>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6" name="Rectangle 135">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8" name="Group 137">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39"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0"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1"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2"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3" name="Rectangle 142">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11266" name="Zástupný symbol pro obsah 2"/>
          <p:cNvSpPr>
            <a:spLocks noGrp="1"/>
          </p:cNvSpPr>
          <p:nvPr>
            <p:ph idx="1"/>
          </p:nvPr>
        </p:nvSpPr>
        <p:spPr>
          <a:xfrm>
            <a:off x="1424904" y="2494450"/>
            <a:ext cx="4053545" cy="3563159"/>
          </a:xfrm>
        </p:spPr>
        <p:txBody>
          <a:bodyPr>
            <a:normAutofit/>
          </a:bodyPr>
          <a:lstStyle/>
          <a:p>
            <a:r>
              <a:rPr lang="cs-CZ" sz="2400"/>
              <a:t>1824 </a:t>
            </a:r>
            <a:r>
              <a:rPr lang="cs-CZ" sz="2400" u="sng"/>
              <a:t>Cikáni</a:t>
            </a:r>
          </a:p>
        </p:txBody>
      </p:sp>
      <p:pic>
        <p:nvPicPr>
          <p:cNvPr id="11267" name="Obrázek 3" descr="baden-summer-2.jpg"/>
          <p:cNvPicPr>
            <a:picLocks noChangeAspect="1"/>
          </p:cNvPicPr>
          <p:nvPr/>
        </p:nvPicPr>
        <p:blipFill rotWithShape="1">
          <a:blip r:embed="rId2" cstate="print"/>
          <a:srcRect l="31112" r="5112" b="-2"/>
          <a:stretch/>
        </p:blipFill>
        <p:spPr bwMode="auto">
          <a:xfrm>
            <a:off x="6797820" y="2492376"/>
            <a:ext cx="3404548" cy="3563372"/>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6" name="Rectangle 135">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8" name="Group 137">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39"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0"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1"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2"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3" name="Rectangle 142">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12290" name="Zástupný symbol pro obsah 2"/>
          <p:cNvSpPr>
            <a:spLocks noGrp="1"/>
          </p:cNvSpPr>
          <p:nvPr>
            <p:ph idx="1"/>
          </p:nvPr>
        </p:nvSpPr>
        <p:spPr>
          <a:xfrm>
            <a:off x="1424904" y="2494450"/>
            <a:ext cx="4053545" cy="3563159"/>
          </a:xfrm>
        </p:spPr>
        <p:txBody>
          <a:bodyPr>
            <a:normAutofit/>
          </a:bodyPr>
          <a:lstStyle/>
          <a:p>
            <a:r>
              <a:rPr lang="cs-CZ" sz="2400"/>
              <a:t>1823-31 </a:t>
            </a:r>
            <a:r>
              <a:rPr lang="cs-CZ" sz="2400" u="sng"/>
              <a:t>Evžen Oněgin</a:t>
            </a:r>
          </a:p>
        </p:txBody>
      </p:sp>
      <p:pic>
        <p:nvPicPr>
          <p:cNvPr id="12291" name="Obrázek 3" descr="797px-Yevgeny_Onegin_by_Repin.jpg"/>
          <p:cNvPicPr>
            <a:picLocks noChangeAspect="1"/>
          </p:cNvPicPr>
          <p:nvPr/>
        </p:nvPicPr>
        <p:blipFill rotWithShape="1">
          <a:blip r:embed="rId2" cstate="print"/>
          <a:srcRect t="623" b="773"/>
          <a:stretch/>
        </p:blipFill>
        <p:spPr bwMode="auto">
          <a:xfrm>
            <a:off x="6098892" y="2492376"/>
            <a:ext cx="4802404" cy="3563372"/>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11"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Nadpis 1"/>
          <p:cNvSpPr>
            <a:spLocks noGrp="1"/>
          </p:cNvSpPr>
          <p:nvPr>
            <p:ph type="title"/>
          </p:nvPr>
        </p:nvSpPr>
        <p:spPr>
          <a:xfrm>
            <a:off x="1098468" y="885651"/>
            <a:ext cx="3229803" cy="4624603"/>
          </a:xfrm>
        </p:spPr>
        <p:txBody>
          <a:bodyPr>
            <a:normAutofit/>
          </a:bodyPr>
          <a:lstStyle/>
          <a:p>
            <a:r>
              <a:rPr lang="cs-CZ">
                <a:solidFill>
                  <a:srgbClr val="FFFFFF"/>
                </a:solidFill>
              </a:rPr>
              <a:t>Román ve verších:</a:t>
            </a:r>
            <a:br>
              <a:rPr lang="cs-CZ">
                <a:solidFill>
                  <a:srgbClr val="FFFFFF"/>
                </a:solidFill>
              </a:rPr>
            </a:br>
            <a:endParaRPr lang="cs-CZ">
              <a:solidFill>
                <a:srgbClr val="FFFFFF"/>
              </a:solidFill>
            </a:endParaRPr>
          </a:p>
        </p:txBody>
      </p:sp>
      <p:sp>
        <p:nvSpPr>
          <p:cNvPr id="3" name="Zástupný symbol pro obsah 2"/>
          <p:cNvSpPr>
            <a:spLocks noGrp="1"/>
          </p:cNvSpPr>
          <p:nvPr>
            <p:ph idx="1"/>
          </p:nvPr>
        </p:nvSpPr>
        <p:spPr>
          <a:xfrm>
            <a:off x="4978708" y="885651"/>
            <a:ext cx="6525220" cy="4616849"/>
          </a:xfrm>
        </p:spPr>
        <p:txBody>
          <a:bodyPr anchor="ctr">
            <a:normAutofit/>
          </a:bodyPr>
          <a:lstStyle/>
          <a:p>
            <a:pPr marL="0" indent="0">
              <a:buNone/>
            </a:pPr>
            <a:r>
              <a:rPr lang="cs-CZ" sz="1500" b="1"/>
              <a:t>Evžen Oněgin </a:t>
            </a:r>
            <a:r>
              <a:rPr lang="cs-CZ" sz="1500"/>
              <a:t>(1833) </a:t>
            </a:r>
          </a:p>
          <a:p>
            <a:r>
              <a:rPr lang="cs-CZ" sz="1500"/>
              <a:t>filosoficko–společenský a milostný veršovaný román, </a:t>
            </a:r>
          </a:p>
          <a:p>
            <a:r>
              <a:rPr lang="cs-CZ" sz="1500"/>
              <a:t>autor zde zobrazuje tehdejší ruskou společnost</a:t>
            </a:r>
          </a:p>
          <a:p>
            <a:r>
              <a:rPr lang="cs-CZ" sz="1500"/>
              <a:t>příběh se odehrává v ruské vesnici a v Moskvě na počátku 19. st.</a:t>
            </a:r>
          </a:p>
          <a:p>
            <a:r>
              <a:rPr lang="cs-CZ" sz="1500" b="1"/>
              <a:t>Děj: </a:t>
            </a:r>
            <a:r>
              <a:rPr lang="cs-CZ" sz="1500"/>
              <a:t>Příběh ruského šlechtice, který přijíždí na venkov ujmout se dědictví po zemřelém strýci; dosud vedl hýřivý život, nudil se, ale ani venkov ho nezměnil; seznámení s mladým statkářem a básníkem Vladimírem Lenským, zavedl ho do rodiny Larinových  (vdova s dvěma dcerami), Oněgin poznal Olgu i Taťánu (Taťána se do Oněgina zamilovala a Oněgin se pro ní stal ztělesněným ideálem); Taťána posílá dopis Oněginovi = vášnivé a upřímné vyznání lásky, Oněgin odmítl, při návštěvě Larinových naschvál flirtoval se snoubenkou Lenského Olgou, vzbudil jeho žárlivost, vyzván na souboj, v němž Lenský zabit, Olga se provdala za důstojníka, Taťána s matkou odjela do Moskvy, po čase se provdala za staršího generála knížete Gremina, Oněgin ji po letech znovu potkal v Petrohradu na plese už jako přední dámu společnosti, touží po ní, píše jí láskyplné dopisy, ale zůstávají bez odpovědi, navštívil ji, vyznal ji lásku, ale Taťána, ač ho stále tajně milovala, odmítla a zůstala věrná svému muži</a:t>
            </a:r>
          </a:p>
          <a:p>
            <a:endParaRPr lang="cs-CZ" sz="1500"/>
          </a:p>
        </p:txBody>
      </p:sp>
    </p:spTree>
    <p:extLst>
      <p:ext uri="{BB962C8B-B14F-4D97-AF65-F5344CB8AC3E}">
        <p14:creationId xmlns:p14="http://schemas.microsoft.com/office/powerpoint/2010/main" val="3232321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4" name="Group 73">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75"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6"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7"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8"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9" name="Rectangle 78">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13314" name="Zástupný symbol pro obsah 2"/>
          <p:cNvSpPr>
            <a:spLocks noGrp="1"/>
          </p:cNvSpPr>
          <p:nvPr>
            <p:ph idx="1"/>
          </p:nvPr>
        </p:nvSpPr>
        <p:spPr>
          <a:xfrm>
            <a:off x="1424904" y="2494450"/>
            <a:ext cx="4053545" cy="3563159"/>
          </a:xfrm>
        </p:spPr>
        <p:txBody>
          <a:bodyPr>
            <a:normAutofit/>
          </a:bodyPr>
          <a:lstStyle/>
          <a:p>
            <a:r>
              <a:rPr lang="cs-CZ" sz="2400"/>
              <a:t>1825 </a:t>
            </a:r>
            <a:r>
              <a:rPr lang="cs-CZ" sz="2400" u="sng"/>
              <a:t>Boris Godunov</a:t>
            </a:r>
          </a:p>
          <a:p>
            <a:r>
              <a:rPr lang="cs-CZ" sz="2400"/>
              <a:t>1833 </a:t>
            </a:r>
            <a:r>
              <a:rPr lang="cs-CZ" sz="2400" u="sng"/>
              <a:t>Kapitánská dcerka </a:t>
            </a:r>
            <a:r>
              <a:rPr lang="cs-CZ" sz="2400"/>
              <a:t>– historický román</a:t>
            </a:r>
          </a:p>
        </p:txBody>
      </p:sp>
      <p:pic>
        <p:nvPicPr>
          <p:cNvPr id="13315" name="Obrázek 3" descr="02.jpg"/>
          <p:cNvPicPr>
            <a:picLocks noChangeAspect="1"/>
          </p:cNvPicPr>
          <p:nvPr/>
        </p:nvPicPr>
        <p:blipFill rotWithShape="1">
          <a:blip r:embed="rId2" cstate="print"/>
          <a:srcRect l="11388"/>
          <a:stretch/>
        </p:blipFill>
        <p:spPr bwMode="auto">
          <a:xfrm>
            <a:off x="6098892" y="2492376"/>
            <a:ext cx="4802404" cy="3563372"/>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4" name="Group 73">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75"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6"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7"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8"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9" name="Rectangle 78">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14338" name="Zástupný symbol pro obsah 2"/>
          <p:cNvSpPr>
            <a:spLocks noGrp="1"/>
          </p:cNvSpPr>
          <p:nvPr>
            <p:ph idx="1"/>
          </p:nvPr>
        </p:nvSpPr>
        <p:spPr>
          <a:xfrm>
            <a:off x="1424904" y="2494450"/>
            <a:ext cx="4053545" cy="3563159"/>
          </a:xfrm>
        </p:spPr>
        <p:txBody>
          <a:bodyPr>
            <a:normAutofit/>
          </a:bodyPr>
          <a:lstStyle/>
          <a:p>
            <a:r>
              <a:rPr lang="cs-CZ" sz="2400"/>
              <a:t>1838 </a:t>
            </a:r>
            <a:r>
              <a:rPr lang="cs-CZ" sz="2400" u="sng"/>
              <a:t>Piková dáma</a:t>
            </a:r>
          </a:p>
          <a:p>
            <a:r>
              <a:rPr lang="cs-CZ" sz="2400"/>
              <a:t>Státní opery Praha - Čajkovský</a:t>
            </a:r>
          </a:p>
          <a:p>
            <a:endParaRPr lang="cs-CZ" sz="2400"/>
          </a:p>
        </p:txBody>
      </p:sp>
      <p:pic>
        <p:nvPicPr>
          <p:cNvPr id="14339" name="Obrázek 3" descr="39618-top_foto2-twqda.jpg"/>
          <p:cNvPicPr>
            <a:picLocks noChangeAspect="1"/>
          </p:cNvPicPr>
          <p:nvPr/>
        </p:nvPicPr>
        <p:blipFill rotWithShape="1">
          <a:blip r:embed="rId2" cstate="print"/>
          <a:srcRect l="24191" r="-1" b="-1"/>
          <a:stretch/>
        </p:blipFill>
        <p:spPr bwMode="auto">
          <a:xfrm>
            <a:off x="6098892" y="2492376"/>
            <a:ext cx="4802404" cy="3563372"/>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Nadpis 1"/>
          <p:cNvSpPr>
            <a:spLocks noGrp="1"/>
          </p:cNvSpPr>
          <p:nvPr>
            <p:ph type="title"/>
          </p:nvPr>
        </p:nvSpPr>
        <p:spPr/>
        <p:txBody>
          <a:bodyPr/>
          <a:lstStyle/>
          <a:p>
            <a:r>
              <a:rPr lang="cs-CZ" dirty="0"/>
              <a:t>Podpis </a:t>
            </a:r>
          </a:p>
        </p:txBody>
      </p:sp>
      <p:sp>
        <p:nvSpPr>
          <p:cNvPr id="15363" name="Zástupný symbol pro obsah 2"/>
          <p:cNvSpPr>
            <a:spLocks noGrp="1"/>
          </p:cNvSpPr>
          <p:nvPr>
            <p:ph idx="1"/>
          </p:nvPr>
        </p:nvSpPr>
        <p:spPr/>
        <p:txBody>
          <a:bodyPr/>
          <a:lstStyle/>
          <a:p>
            <a:endParaRPr lang="cs-CZ"/>
          </a:p>
        </p:txBody>
      </p:sp>
      <p:pic>
        <p:nvPicPr>
          <p:cNvPr id="15364" name="Zástupný symbol pro obsah 3" descr="160px-Pushkin_Signature.svg.png"/>
          <p:cNvPicPr>
            <a:picLocks noChangeAspect="1"/>
          </p:cNvPicPr>
          <p:nvPr/>
        </p:nvPicPr>
        <p:blipFill>
          <a:blip r:embed="rId2" cstate="print"/>
          <a:srcRect/>
          <a:stretch>
            <a:fillRect/>
          </a:stretch>
        </p:blipFill>
        <p:spPr bwMode="auto">
          <a:xfrm>
            <a:off x="2927351" y="2276476"/>
            <a:ext cx="6653213" cy="1954213"/>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19537" y="404665"/>
            <a:ext cx="7739019" cy="924475"/>
          </a:xfrm>
        </p:spPr>
        <p:style>
          <a:lnRef idx="1">
            <a:schemeClr val="accent1"/>
          </a:lnRef>
          <a:fillRef idx="3">
            <a:schemeClr val="accent1"/>
          </a:fillRef>
          <a:effectRef idx="2">
            <a:schemeClr val="accent1"/>
          </a:effectRef>
          <a:fontRef idx="minor">
            <a:schemeClr val="lt1"/>
          </a:fontRef>
        </p:style>
        <p:txBody>
          <a:bodyPr/>
          <a:lstStyle/>
          <a:p>
            <a:r>
              <a:rPr lang="cs-CZ" sz="4000" dirty="0"/>
              <a:t>JMENOVKA SPISOVATELE</a:t>
            </a:r>
          </a:p>
        </p:txBody>
      </p:sp>
      <p:graphicFrame>
        <p:nvGraphicFramePr>
          <p:cNvPr id="6" name="Zástupný symbol pro obsah 2">
            <a:extLst>
              <a:ext uri="{FF2B5EF4-FFF2-40B4-BE49-F238E27FC236}">
                <a16:creationId xmlns:a16="http://schemas.microsoft.com/office/drawing/2014/main" id="{86D99AAD-7667-4967-B0E6-FC516615A085}"/>
              </a:ext>
            </a:extLst>
          </p:cNvPr>
          <p:cNvGraphicFramePr>
            <a:graphicFrameLocks noGrp="1"/>
          </p:cNvGraphicFramePr>
          <p:nvPr>
            <p:ph idx="1"/>
          </p:nvPr>
        </p:nvGraphicFramePr>
        <p:xfrm>
          <a:off x="1919536" y="1700808"/>
          <a:ext cx="8280920" cy="44644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ovéPole 3"/>
          <p:cNvSpPr txBox="1"/>
          <p:nvPr/>
        </p:nvSpPr>
        <p:spPr>
          <a:xfrm>
            <a:off x="5951984" y="6366519"/>
            <a:ext cx="4248472"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cs-CZ" sz="2400" b="1" dirty="0">
                <a:solidFill>
                  <a:srgbClr val="C00000"/>
                </a:solidFill>
              </a:rPr>
              <a:t>ZAPIŠTE SI DO SEŠITU</a:t>
            </a:r>
          </a:p>
        </p:txBody>
      </p:sp>
    </p:spTree>
    <p:extLst>
      <p:ext uri="{BB962C8B-B14F-4D97-AF65-F5344CB8AC3E}">
        <p14:creationId xmlns:p14="http://schemas.microsoft.com/office/powerpoint/2010/main" val="1059470948"/>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2C3B93A-1CC4-43E6-9ED9-62359FC71BB8}"/>
              </a:ext>
            </a:extLst>
          </p:cNvPr>
          <p:cNvSpPr>
            <a:spLocks noGrp="1"/>
          </p:cNvSpPr>
          <p:nvPr>
            <p:ph type="title"/>
          </p:nvPr>
        </p:nvSpPr>
        <p:spPr>
          <a:xfrm>
            <a:off x="586530" y="239290"/>
            <a:ext cx="10515600" cy="1325563"/>
          </a:xfrm>
        </p:spPr>
        <p:txBody>
          <a:bodyPr>
            <a:normAutofit fontScale="90000"/>
          </a:bodyPr>
          <a:lstStyle/>
          <a:p>
            <a:pPr marL="74295"/>
            <a:br>
              <a:rPr lang="cs-CZ" sz="4400" b="1" kern="50" dirty="0">
                <a:effectLst/>
                <a:latin typeface="Times New Roman" panose="02020603050405020304" pitchFamily="18" charset="0"/>
                <a:ea typeface="Lucida Sans Unicode" panose="020B0602030504020204" pitchFamily="34" charset="0"/>
                <a:cs typeface="Mangal" panose="02040503050203030202" pitchFamily="18" charset="0"/>
              </a:rPr>
            </a:br>
            <a:br>
              <a:rPr lang="cs-CZ" sz="4400" b="1" kern="50" dirty="0">
                <a:effectLst/>
                <a:latin typeface="Times New Roman" panose="02020603050405020304" pitchFamily="18" charset="0"/>
                <a:ea typeface="Lucida Sans Unicode" panose="020B0602030504020204" pitchFamily="34" charset="0"/>
                <a:cs typeface="Mangal" panose="02040503050203030202" pitchFamily="18" charset="0"/>
              </a:rPr>
            </a:br>
            <a:br>
              <a:rPr lang="cs-CZ" sz="4400" b="1" kern="50" dirty="0">
                <a:effectLst/>
                <a:latin typeface="Times New Roman" panose="02020603050405020304" pitchFamily="18" charset="0"/>
                <a:ea typeface="Lucida Sans Unicode" panose="020B0602030504020204" pitchFamily="34" charset="0"/>
                <a:cs typeface="Mangal" panose="02040503050203030202" pitchFamily="18" charset="0"/>
              </a:rPr>
            </a:br>
            <a:r>
              <a:rPr lang="cs-CZ" sz="4400" b="1" kern="50" dirty="0">
                <a:effectLst/>
                <a:latin typeface="Times New Roman" panose="02020603050405020304" pitchFamily="18" charset="0"/>
                <a:ea typeface="Lucida Sans Unicode" panose="020B0602030504020204" pitchFamily="34" charset="0"/>
                <a:cs typeface="Mangal" panose="02040503050203030202" pitchFamily="18" charset="0"/>
              </a:rPr>
              <a:t>Můj portrét, Alexandr Sergejevič Puškin    </a:t>
            </a:r>
            <a:br>
              <a:rPr lang="cs-CZ" sz="4400" kern="50" dirty="0">
                <a:effectLst/>
                <a:latin typeface="Times New Roman" panose="02020603050405020304" pitchFamily="18" charset="0"/>
                <a:ea typeface="Lucida Sans Unicode" panose="020B0602030504020204" pitchFamily="34" charset="0"/>
                <a:cs typeface="Mangal" panose="02040503050203030202" pitchFamily="18" charset="0"/>
              </a:rPr>
            </a:br>
            <a:r>
              <a:rPr lang="cs-CZ" sz="4400" kern="50" dirty="0">
                <a:effectLst/>
                <a:latin typeface="Times New Roman" panose="02020603050405020304" pitchFamily="18" charset="0"/>
                <a:ea typeface="Lucida Sans Unicode" panose="020B0602030504020204" pitchFamily="34" charset="0"/>
                <a:cs typeface="Mangal" panose="02040503050203030202" pitchFamily="18" charset="0"/>
              </a:rPr>
              <a:t> </a:t>
            </a:r>
            <a:br>
              <a:rPr lang="cs-CZ" sz="4400" kern="50" dirty="0">
                <a:effectLst/>
                <a:latin typeface="Times New Roman" panose="02020603050405020304" pitchFamily="18" charset="0"/>
                <a:ea typeface="Lucida Sans Unicode" panose="020B0602030504020204" pitchFamily="34" charset="0"/>
                <a:cs typeface="Mangal" panose="02040503050203030202" pitchFamily="18" charset="0"/>
              </a:rPr>
            </a:br>
            <a:endParaRPr lang="cs-CZ" dirty="0"/>
          </a:p>
        </p:txBody>
      </p:sp>
      <p:pic>
        <p:nvPicPr>
          <p:cNvPr id="5" name="Zástupný obsah 4">
            <a:extLst>
              <a:ext uri="{FF2B5EF4-FFF2-40B4-BE49-F238E27FC236}">
                <a16:creationId xmlns:a16="http://schemas.microsoft.com/office/drawing/2014/main" id="{6D414F07-0DBD-49B2-BFBA-DDE4521212FD}"/>
              </a:ext>
            </a:extLst>
          </p:cNvPr>
          <p:cNvPicPr>
            <a:picLocks noGrp="1" noChangeAspect="1"/>
          </p:cNvPicPr>
          <p:nvPr>
            <p:ph idx="1"/>
          </p:nvPr>
        </p:nvPicPr>
        <p:blipFill>
          <a:blip r:embed="rId2"/>
          <a:stretch>
            <a:fillRect/>
          </a:stretch>
        </p:blipFill>
        <p:spPr>
          <a:xfrm>
            <a:off x="1048622" y="1853361"/>
            <a:ext cx="8347048" cy="4765349"/>
          </a:xfrm>
        </p:spPr>
      </p:pic>
    </p:spTree>
    <p:extLst>
      <p:ext uri="{BB962C8B-B14F-4D97-AF65-F5344CB8AC3E}">
        <p14:creationId xmlns:p14="http://schemas.microsoft.com/office/powerpoint/2010/main" val="4116129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Opakování</a:t>
            </a:r>
          </a:p>
        </p:txBody>
      </p:sp>
      <p:graphicFrame>
        <p:nvGraphicFramePr>
          <p:cNvPr id="4" name="Zástupný symbol pro obsah 3"/>
          <p:cNvGraphicFramePr>
            <a:graphicFrameLocks noGrp="1"/>
          </p:cNvGraphicFramePr>
          <p:nvPr>
            <p:ph idx="1"/>
          </p:nvPr>
        </p:nvGraphicFramePr>
        <p:xfrm>
          <a:off x="1981200" y="1600200"/>
          <a:ext cx="8229600" cy="2595880"/>
        </p:xfrm>
        <a:graphic>
          <a:graphicData uri="http://schemas.openxmlformats.org/drawingml/2006/table">
            <a:tbl>
              <a:tblPr firstRow="1" bandRow="1">
                <a:tableStyleId>{22838BEF-8BB2-4498-84A7-C5851F593DF1}</a:tableStyleId>
              </a:tblPr>
              <a:tblGrid>
                <a:gridCol w="442392">
                  <a:extLst>
                    <a:ext uri="{9D8B030D-6E8A-4147-A177-3AD203B41FA5}">
                      <a16:colId xmlns:a16="http://schemas.microsoft.com/office/drawing/2014/main" val="20000"/>
                    </a:ext>
                  </a:extLst>
                </a:gridCol>
                <a:gridCol w="7128792">
                  <a:extLst>
                    <a:ext uri="{9D8B030D-6E8A-4147-A177-3AD203B41FA5}">
                      <a16:colId xmlns:a16="http://schemas.microsoft.com/office/drawing/2014/main" val="20001"/>
                    </a:ext>
                  </a:extLst>
                </a:gridCol>
                <a:gridCol w="658416">
                  <a:extLst>
                    <a:ext uri="{9D8B030D-6E8A-4147-A177-3AD203B41FA5}">
                      <a16:colId xmlns:a16="http://schemas.microsoft.com/office/drawing/2014/main" val="20002"/>
                    </a:ext>
                  </a:extLst>
                </a:gridCol>
              </a:tblGrid>
              <a:tr h="370840">
                <a:tc>
                  <a:txBody>
                    <a:bodyPr/>
                    <a:lstStyle/>
                    <a:p>
                      <a:endParaRPr lang="cs-CZ" dirty="0"/>
                    </a:p>
                  </a:txBody>
                  <a:tcPr/>
                </a:tc>
                <a:tc>
                  <a:txBody>
                    <a:bodyPr/>
                    <a:lstStyle/>
                    <a:p>
                      <a:endParaRPr lang="cs-CZ"/>
                    </a:p>
                  </a:txBody>
                  <a:tcPr/>
                </a:tc>
                <a:tc>
                  <a:txBody>
                    <a:bodyPr/>
                    <a:lstStyle/>
                    <a:p>
                      <a:endParaRPr lang="cs-CZ"/>
                    </a:p>
                  </a:txBody>
                  <a:tcPr/>
                </a:tc>
                <a:extLst>
                  <a:ext uri="{0D108BD9-81ED-4DB2-BD59-A6C34878D82A}">
                    <a16:rowId xmlns:a16="http://schemas.microsoft.com/office/drawing/2014/main" val="10000"/>
                  </a:ext>
                </a:extLst>
              </a:tr>
              <a:tr h="370840">
                <a:tc>
                  <a:txBody>
                    <a:bodyPr/>
                    <a:lstStyle/>
                    <a:p>
                      <a:r>
                        <a:rPr lang="cs-CZ" dirty="0"/>
                        <a:t>1.</a:t>
                      </a:r>
                    </a:p>
                  </a:txBody>
                  <a:tcPr/>
                </a:tc>
                <a:tc>
                  <a:txBody>
                    <a:bodyPr/>
                    <a:lstStyle/>
                    <a:p>
                      <a:r>
                        <a:rPr lang="cs-CZ" dirty="0"/>
                        <a:t>FAUST</a:t>
                      </a:r>
                    </a:p>
                  </a:txBody>
                  <a:tcPr/>
                </a:tc>
                <a:tc>
                  <a:txBody>
                    <a:bodyPr/>
                    <a:lstStyle/>
                    <a:p>
                      <a:r>
                        <a:rPr lang="cs-CZ" dirty="0"/>
                        <a:t>I</a:t>
                      </a:r>
                    </a:p>
                  </a:txBody>
                  <a:tcPr/>
                </a:tc>
                <a:extLst>
                  <a:ext uri="{0D108BD9-81ED-4DB2-BD59-A6C34878D82A}">
                    <a16:rowId xmlns:a16="http://schemas.microsoft.com/office/drawing/2014/main" val="10001"/>
                  </a:ext>
                </a:extLst>
              </a:tr>
              <a:tr h="370840">
                <a:tc>
                  <a:txBody>
                    <a:bodyPr/>
                    <a:lstStyle/>
                    <a:p>
                      <a:r>
                        <a:rPr lang="cs-CZ" dirty="0"/>
                        <a:t>2.</a:t>
                      </a:r>
                    </a:p>
                  </a:txBody>
                  <a:tcPr/>
                </a:tc>
                <a:tc>
                  <a:txBody>
                    <a:bodyPr/>
                    <a:lstStyle/>
                    <a:p>
                      <a:r>
                        <a:rPr lang="cs-CZ" dirty="0"/>
                        <a:t>LAKOMEC</a:t>
                      </a:r>
                    </a:p>
                  </a:txBody>
                  <a:tcPr/>
                </a:tc>
                <a:tc>
                  <a:txBody>
                    <a:bodyPr/>
                    <a:lstStyle/>
                    <a:p>
                      <a:r>
                        <a:rPr lang="cs-CZ" dirty="0"/>
                        <a:t>G</a:t>
                      </a:r>
                    </a:p>
                  </a:txBody>
                  <a:tcPr/>
                </a:tc>
                <a:extLst>
                  <a:ext uri="{0D108BD9-81ED-4DB2-BD59-A6C34878D82A}">
                    <a16:rowId xmlns:a16="http://schemas.microsoft.com/office/drawing/2014/main" val="10002"/>
                  </a:ext>
                </a:extLst>
              </a:tr>
              <a:tr h="370840">
                <a:tc>
                  <a:txBody>
                    <a:bodyPr/>
                    <a:lstStyle/>
                    <a:p>
                      <a:r>
                        <a:rPr lang="cs-CZ" dirty="0"/>
                        <a:t>3.</a:t>
                      </a:r>
                    </a:p>
                  </a:txBody>
                  <a:tcPr/>
                </a:tc>
                <a:tc>
                  <a:txBody>
                    <a:bodyPr/>
                    <a:lstStyle/>
                    <a:p>
                      <a:r>
                        <a:rPr lang="cs-CZ" dirty="0"/>
                        <a:t>LABYRINT</a:t>
                      </a:r>
                      <a:r>
                        <a:rPr lang="cs-CZ" baseline="0" dirty="0"/>
                        <a:t> SVĚTA A RÁJ SRDCE</a:t>
                      </a:r>
                      <a:endParaRPr lang="cs-CZ" dirty="0"/>
                    </a:p>
                  </a:txBody>
                  <a:tcPr/>
                </a:tc>
                <a:tc>
                  <a:txBody>
                    <a:bodyPr/>
                    <a:lstStyle/>
                    <a:p>
                      <a:r>
                        <a:rPr lang="cs-CZ" dirty="0"/>
                        <a:t>Ě</a:t>
                      </a:r>
                    </a:p>
                  </a:txBody>
                  <a:tcPr/>
                </a:tc>
                <a:extLst>
                  <a:ext uri="{0D108BD9-81ED-4DB2-BD59-A6C34878D82A}">
                    <a16:rowId xmlns:a16="http://schemas.microsoft.com/office/drawing/2014/main" val="10003"/>
                  </a:ext>
                </a:extLst>
              </a:tr>
              <a:tr h="370840">
                <a:tc>
                  <a:txBody>
                    <a:bodyPr/>
                    <a:lstStyle/>
                    <a:p>
                      <a:r>
                        <a:rPr lang="cs-CZ" dirty="0"/>
                        <a:t>4.</a:t>
                      </a:r>
                    </a:p>
                  </a:txBody>
                  <a:tcPr/>
                </a:tc>
                <a:tc>
                  <a:txBody>
                    <a:bodyPr/>
                    <a:lstStyle/>
                    <a:p>
                      <a:r>
                        <a:rPr lang="cs-CZ" dirty="0"/>
                        <a:t>LEGENDA O SVATÉM VÁCLAVU</a:t>
                      </a:r>
                    </a:p>
                  </a:txBody>
                  <a:tcPr/>
                </a:tc>
                <a:tc>
                  <a:txBody>
                    <a:bodyPr/>
                    <a:lstStyle/>
                    <a:p>
                      <a:r>
                        <a:rPr lang="cs-CZ" dirty="0"/>
                        <a:t>O</a:t>
                      </a:r>
                    </a:p>
                  </a:txBody>
                  <a:tcPr/>
                </a:tc>
                <a:extLst>
                  <a:ext uri="{0D108BD9-81ED-4DB2-BD59-A6C34878D82A}">
                    <a16:rowId xmlns:a16="http://schemas.microsoft.com/office/drawing/2014/main" val="10004"/>
                  </a:ext>
                </a:extLst>
              </a:tr>
              <a:tr h="370840">
                <a:tc>
                  <a:txBody>
                    <a:bodyPr/>
                    <a:lstStyle/>
                    <a:p>
                      <a:r>
                        <a:rPr lang="cs-CZ" dirty="0"/>
                        <a:t>5.</a:t>
                      </a:r>
                    </a:p>
                  </a:txBody>
                  <a:tcPr/>
                </a:tc>
                <a:tc>
                  <a:txBody>
                    <a:bodyPr/>
                    <a:lstStyle/>
                    <a:p>
                      <a:r>
                        <a:rPr lang="cs-CZ" dirty="0"/>
                        <a:t>VITA CAROLI</a:t>
                      </a:r>
                    </a:p>
                  </a:txBody>
                  <a:tcPr/>
                </a:tc>
                <a:tc>
                  <a:txBody>
                    <a:bodyPr/>
                    <a:lstStyle/>
                    <a:p>
                      <a:r>
                        <a:rPr lang="cs-CZ" dirty="0"/>
                        <a:t>N</a:t>
                      </a:r>
                    </a:p>
                  </a:txBody>
                  <a:tcPr/>
                </a:tc>
                <a:extLst>
                  <a:ext uri="{0D108BD9-81ED-4DB2-BD59-A6C34878D82A}">
                    <a16:rowId xmlns:a16="http://schemas.microsoft.com/office/drawing/2014/main" val="10005"/>
                  </a:ext>
                </a:extLst>
              </a:tr>
              <a:tr h="370840">
                <a:tc>
                  <a:txBody>
                    <a:bodyPr/>
                    <a:lstStyle/>
                    <a:p>
                      <a:r>
                        <a:rPr lang="cs-CZ" dirty="0"/>
                        <a:t>6. </a:t>
                      </a:r>
                    </a:p>
                  </a:txBody>
                  <a:tcPr/>
                </a:tc>
                <a:tc>
                  <a:txBody>
                    <a:bodyPr/>
                    <a:lstStyle/>
                    <a:p>
                      <a:r>
                        <a:rPr lang="cs-CZ" dirty="0"/>
                        <a:t>CHILD</a:t>
                      </a:r>
                      <a:r>
                        <a:rPr lang="cs-CZ" baseline="0" dirty="0"/>
                        <a:t> HAROLDOVA POUŤ</a:t>
                      </a:r>
                      <a:endParaRPr lang="cs-CZ" dirty="0"/>
                    </a:p>
                  </a:txBody>
                  <a:tcPr/>
                </a:tc>
                <a:tc>
                  <a:txBody>
                    <a:bodyPr/>
                    <a:lstStyle/>
                    <a:p>
                      <a:r>
                        <a:rPr lang="cs-CZ" dirty="0"/>
                        <a:t>N</a:t>
                      </a:r>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Opakování</a:t>
            </a:r>
          </a:p>
        </p:txBody>
      </p:sp>
      <p:graphicFrame>
        <p:nvGraphicFramePr>
          <p:cNvPr id="4" name="Zástupný symbol pro obsah 3"/>
          <p:cNvGraphicFramePr>
            <a:graphicFrameLocks noGrp="1"/>
          </p:cNvGraphicFramePr>
          <p:nvPr>
            <p:ph idx="1"/>
          </p:nvPr>
        </p:nvGraphicFramePr>
        <p:xfrm>
          <a:off x="1981200" y="1600200"/>
          <a:ext cx="8229600" cy="2595880"/>
        </p:xfrm>
        <a:graphic>
          <a:graphicData uri="http://schemas.openxmlformats.org/drawingml/2006/table">
            <a:tbl>
              <a:tblPr firstRow="1" bandRow="1">
                <a:tableStyleId>{22838BEF-8BB2-4498-84A7-C5851F593DF1}</a:tableStyleId>
              </a:tblPr>
              <a:tblGrid>
                <a:gridCol w="442392">
                  <a:extLst>
                    <a:ext uri="{9D8B030D-6E8A-4147-A177-3AD203B41FA5}">
                      <a16:colId xmlns:a16="http://schemas.microsoft.com/office/drawing/2014/main" val="20000"/>
                    </a:ext>
                  </a:extLst>
                </a:gridCol>
                <a:gridCol w="7128792">
                  <a:extLst>
                    <a:ext uri="{9D8B030D-6E8A-4147-A177-3AD203B41FA5}">
                      <a16:colId xmlns:a16="http://schemas.microsoft.com/office/drawing/2014/main" val="20001"/>
                    </a:ext>
                  </a:extLst>
                </a:gridCol>
                <a:gridCol w="658416">
                  <a:extLst>
                    <a:ext uri="{9D8B030D-6E8A-4147-A177-3AD203B41FA5}">
                      <a16:colId xmlns:a16="http://schemas.microsoft.com/office/drawing/2014/main" val="20002"/>
                    </a:ext>
                  </a:extLst>
                </a:gridCol>
              </a:tblGrid>
              <a:tr h="370840">
                <a:tc>
                  <a:txBody>
                    <a:bodyPr/>
                    <a:lstStyle/>
                    <a:p>
                      <a:endParaRPr lang="cs-CZ" dirty="0"/>
                    </a:p>
                  </a:txBody>
                  <a:tcPr/>
                </a:tc>
                <a:tc>
                  <a:txBody>
                    <a:bodyPr/>
                    <a:lstStyle/>
                    <a:p>
                      <a:endParaRPr lang="cs-CZ"/>
                    </a:p>
                  </a:txBody>
                  <a:tcPr/>
                </a:tc>
                <a:tc>
                  <a:txBody>
                    <a:bodyPr/>
                    <a:lstStyle/>
                    <a:p>
                      <a:endParaRPr lang="cs-CZ"/>
                    </a:p>
                  </a:txBody>
                  <a:tcPr/>
                </a:tc>
                <a:extLst>
                  <a:ext uri="{0D108BD9-81ED-4DB2-BD59-A6C34878D82A}">
                    <a16:rowId xmlns:a16="http://schemas.microsoft.com/office/drawing/2014/main" val="10000"/>
                  </a:ext>
                </a:extLst>
              </a:tr>
              <a:tr h="370840">
                <a:tc>
                  <a:txBody>
                    <a:bodyPr/>
                    <a:lstStyle/>
                    <a:p>
                      <a:r>
                        <a:rPr lang="cs-CZ" dirty="0"/>
                        <a:t>1.</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a:t>LEGENDA O SVATÉM VÁCLAVU</a:t>
                      </a:r>
                    </a:p>
                  </a:txBody>
                  <a:tcPr/>
                </a:tc>
                <a:tc>
                  <a:txBody>
                    <a:bodyPr/>
                    <a:lstStyle/>
                    <a:p>
                      <a:r>
                        <a:rPr lang="cs-CZ" dirty="0"/>
                        <a:t>O</a:t>
                      </a:r>
                    </a:p>
                  </a:txBody>
                  <a:tcPr/>
                </a:tc>
                <a:extLst>
                  <a:ext uri="{0D108BD9-81ED-4DB2-BD59-A6C34878D82A}">
                    <a16:rowId xmlns:a16="http://schemas.microsoft.com/office/drawing/2014/main" val="10001"/>
                  </a:ext>
                </a:extLst>
              </a:tr>
              <a:tr h="370840">
                <a:tc>
                  <a:txBody>
                    <a:bodyPr/>
                    <a:lstStyle/>
                    <a:p>
                      <a:r>
                        <a:rPr lang="cs-CZ" dirty="0"/>
                        <a:t>2.</a:t>
                      </a:r>
                    </a:p>
                  </a:txBody>
                  <a:tcPr/>
                </a:tc>
                <a:tc>
                  <a:txBody>
                    <a:bodyPr/>
                    <a:lstStyle/>
                    <a:p>
                      <a:r>
                        <a:rPr lang="cs-CZ" dirty="0"/>
                        <a:t>VITA CAROLI</a:t>
                      </a:r>
                    </a:p>
                  </a:txBody>
                  <a:tcPr/>
                </a:tc>
                <a:tc>
                  <a:txBody>
                    <a:bodyPr/>
                    <a:lstStyle/>
                    <a:p>
                      <a:r>
                        <a:rPr lang="cs-CZ" dirty="0"/>
                        <a:t>N</a:t>
                      </a:r>
                    </a:p>
                  </a:txBody>
                  <a:tcPr/>
                </a:tc>
                <a:extLst>
                  <a:ext uri="{0D108BD9-81ED-4DB2-BD59-A6C34878D82A}">
                    <a16:rowId xmlns:a16="http://schemas.microsoft.com/office/drawing/2014/main" val="10002"/>
                  </a:ext>
                </a:extLst>
              </a:tr>
              <a:tr h="370840">
                <a:tc>
                  <a:txBody>
                    <a:bodyPr/>
                    <a:lstStyle/>
                    <a:p>
                      <a:r>
                        <a:rPr lang="cs-CZ" dirty="0"/>
                        <a:t>3.</a:t>
                      </a:r>
                    </a:p>
                  </a:txBody>
                  <a:tcPr/>
                </a:tc>
                <a:tc>
                  <a:txBody>
                    <a:bodyPr/>
                    <a:lstStyle/>
                    <a:p>
                      <a:r>
                        <a:rPr lang="cs-CZ" dirty="0"/>
                        <a:t>LABYRINT</a:t>
                      </a:r>
                      <a:r>
                        <a:rPr lang="cs-CZ" baseline="0" dirty="0"/>
                        <a:t> SVĚTA A RÁJ SRDCE</a:t>
                      </a:r>
                      <a:endParaRPr lang="cs-CZ" dirty="0"/>
                    </a:p>
                  </a:txBody>
                  <a:tcPr/>
                </a:tc>
                <a:tc>
                  <a:txBody>
                    <a:bodyPr/>
                    <a:lstStyle/>
                    <a:p>
                      <a:r>
                        <a:rPr lang="cs-CZ" dirty="0"/>
                        <a:t>Ě</a:t>
                      </a:r>
                    </a:p>
                  </a:txBody>
                  <a:tcPr/>
                </a:tc>
                <a:extLst>
                  <a:ext uri="{0D108BD9-81ED-4DB2-BD59-A6C34878D82A}">
                    <a16:rowId xmlns:a16="http://schemas.microsoft.com/office/drawing/2014/main" val="10003"/>
                  </a:ext>
                </a:extLst>
              </a:tr>
              <a:tr h="370840">
                <a:tc>
                  <a:txBody>
                    <a:bodyPr/>
                    <a:lstStyle/>
                    <a:p>
                      <a:r>
                        <a:rPr lang="cs-CZ" dirty="0"/>
                        <a:t>4.</a:t>
                      </a:r>
                    </a:p>
                  </a:txBody>
                  <a:tcPr/>
                </a:tc>
                <a:tc>
                  <a:txBody>
                    <a:bodyPr/>
                    <a:lstStyle/>
                    <a:p>
                      <a:r>
                        <a:rPr lang="cs-CZ" dirty="0"/>
                        <a:t>LAKOMEC</a:t>
                      </a:r>
                    </a:p>
                  </a:txBody>
                  <a:tcPr/>
                </a:tc>
                <a:tc>
                  <a:txBody>
                    <a:bodyPr/>
                    <a:lstStyle/>
                    <a:p>
                      <a:r>
                        <a:rPr lang="cs-CZ" dirty="0"/>
                        <a:t>G</a:t>
                      </a:r>
                    </a:p>
                  </a:txBody>
                  <a:tcPr/>
                </a:tc>
                <a:extLst>
                  <a:ext uri="{0D108BD9-81ED-4DB2-BD59-A6C34878D82A}">
                    <a16:rowId xmlns:a16="http://schemas.microsoft.com/office/drawing/2014/main" val="10004"/>
                  </a:ext>
                </a:extLst>
              </a:tr>
              <a:tr h="370840">
                <a:tc>
                  <a:txBody>
                    <a:bodyPr/>
                    <a:lstStyle/>
                    <a:p>
                      <a:r>
                        <a:rPr lang="cs-CZ" dirty="0"/>
                        <a:t>5.</a:t>
                      </a:r>
                    </a:p>
                  </a:txBody>
                  <a:tcPr/>
                </a:tc>
                <a:tc>
                  <a:txBody>
                    <a:bodyPr/>
                    <a:lstStyle/>
                    <a:p>
                      <a:r>
                        <a:rPr lang="cs-CZ" dirty="0"/>
                        <a:t>FAUST</a:t>
                      </a:r>
                    </a:p>
                  </a:txBody>
                  <a:tcPr/>
                </a:tc>
                <a:tc>
                  <a:txBody>
                    <a:bodyPr/>
                    <a:lstStyle/>
                    <a:p>
                      <a:r>
                        <a:rPr lang="cs-CZ" dirty="0"/>
                        <a:t>I</a:t>
                      </a:r>
                    </a:p>
                  </a:txBody>
                  <a:tcPr/>
                </a:tc>
                <a:extLst>
                  <a:ext uri="{0D108BD9-81ED-4DB2-BD59-A6C34878D82A}">
                    <a16:rowId xmlns:a16="http://schemas.microsoft.com/office/drawing/2014/main" val="10005"/>
                  </a:ext>
                </a:extLst>
              </a:tr>
              <a:tr h="370840">
                <a:tc>
                  <a:txBody>
                    <a:bodyPr/>
                    <a:lstStyle/>
                    <a:p>
                      <a:r>
                        <a:rPr lang="cs-CZ" dirty="0"/>
                        <a:t>6. </a:t>
                      </a:r>
                    </a:p>
                  </a:txBody>
                  <a:tcPr/>
                </a:tc>
                <a:tc>
                  <a:txBody>
                    <a:bodyPr/>
                    <a:lstStyle/>
                    <a:p>
                      <a:r>
                        <a:rPr lang="cs-CZ" dirty="0"/>
                        <a:t>CHILD</a:t>
                      </a:r>
                      <a:r>
                        <a:rPr lang="cs-CZ" baseline="0" dirty="0"/>
                        <a:t> HAROLDOVA POUŤ</a:t>
                      </a:r>
                      <a:endParaRPr lang="cs-CZ" dirty="0"/>
                    </a:p>
                  </a:txBody>
                  <a:tcPr/>
                </a:tc>
                <a:tc>
                  <a:txBody>
                    <a:bodyPr/>
                    <a:lstStyle/>
                    <a:p>
                      <a:r>
                        <a:rPr lang="cs-CZ" dirty="0"/>
                        <a:t>N</a:t>
                      </a:r>
                    </a:p>
                  </a:txBody>
                  <a:tcPr/>
                </a:tc>
                <a:extLst>
                  <a:ext uri="{0D108BD9-81ED-4DB2-BD59-A6C34878D82A}">
                    <a16:rowId xmlns:a16="http://schemas.microsoft.com/office/drawing/2014/main" val="10006"/>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7" name="Rectangle 136">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9" name="Group 138">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40"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1"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2"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3"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4" name="Rectangle 143">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3074" name="Nadpis 1"/>
          <p:cNvSpPr>
            <a:spLocks noGrp="1"/>
          </p:cNvSpPr>
          <p:nvPr>
            <p:ph type="title"/>
          </p:nvPr>
        </p:nvSpPr>
        <p:spPr>
          <a:xfrm>
            <a:off x="1047280" y="759805"/>
            <a:ext cx="10306520" cy="1325563"/>
          </a:xfrm>
        </p:spPr>
        <p:txBody>
          <a:bodyPr>
            <a:normAutofit/>
          </a:bodyPr>
          <a:lstStyle/>
          <a:p>
            <a:r>
              <a:rPr lang="cs-CZ" sz="4000">
                <a:solidFill>
                  <a:srgbClr val="FFFFFF"/>
                </a:solidFill>
              </a:rPr>
              <a:t>Život</a:t>
            </a:r>
          </a:p>
        </p:txBody>
      </p:sp>
      <p:sp>
        <p:nvSpPr>
          <p:cNvPr id="3076" name="Zástupný symbol pro obsah 5"/>
          <p:cNvSpPr>
            <a:spLocks noGrp="1"/>
          </p:cNvSpPr>
          <p:nvPr>
            <p:ph idx="1"/>
          </p:nvPr>
        </p:nvSpPr>
        <p:spPr>
          <a:xfrm>
            <a:off x="1424904" y="2494450"/>
            <a:ext cx="4053545" cy="3563159"/>
          </a:xfrm>
        </p:spPr>
        <p:txBody>
          <a:bodyPr>
            <a:normAutofit/>
          </a:bodyPr>
          <a:lstStyle/>
          <a:p>
            <a:r>
              <a:rPr lang="cs-CZ" sz="2400"/>
              <a:t>6. června 1799 Moskva</a:t>
            </a:r>
          </a:p>
          <a:p>
            <a:r>
              <a:rPr lang="cs-CZ" sz="2400"/>
              <a:t>10. února 1837 Petrohrad  (37 let)</a:t>
            </a:r>
          </a:p>
          <a:p>
            <a:endParaRPr lang="cs-CZ" sz="2400"/>
          </a:p>
          <a:p>
            <a:r>
              <a:rPr lang="cs-CZ" sz="2400"/>
              <a:t>Ruský básník, prozaik a dramatik</a:t>
            </a:r>
          </a:p>
          <a:p>
            <a:r>
              <a:rPr lang="cs-CZ" sz="2400"/>
              <a:t>Uzavírá epochu klasicismu</a:t>
            </a:r>
          </a:p>
          <a:p>
            <a:r>
              <a:rPr lang="cs-CZ" sz="2400"/>
              <a:t>Otevírá období romantismu</a:t>
            </a:r>
          </a:p>
        </p:txBody>
      </p:sp>
      <p:pic>
        <p:nvPicPr>
          <p:cNvPr id="3075" name="Zástupný symbol pro obsah 3" descr="180px-Pushkin_04.jpg"/>
          <p:cNvPicPr>
            <a:picLocks noChangeAspect="1"/>
          </p:cNvPicPr>
          <p:nvPr/>
        </p:nvPicPr>
        <p:blipFill rotWithShape="1">
          <a:blip r:embed="rId2" cstate="print"/>
          <a:srcRect t="23498" b="19668"/>
          <a:stretch/>
        </p:blipFill>
        <p:spPr bwMode="auto">
          <a:xfrm>
            <a:off x="6098892" y="2492376"/>
            <a:ext cx="4802404" cy="3563372"/>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01" name="Rectangle 135">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102" name="Group 137">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39"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103"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1"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104"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3" name="Rectangle 142">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4098" name="Zástupný symbol pro obsah 2"/>
          <p:cNvSpPr>
            <a:spLocks noGrp="1"/>
          </p:cNvSpPr>
          <p:nvPr>
            <p:ph idx="1"/>
          </p:nvPr>
        </p:nvSpPr>
        <p:spPr>
          <a:xfrm>
            <a:off x="1424904" y="2494450"/>
            <a:ext cx="5089018" cy="3563159"/>
          </a:xfrm>
        </p:spPr>
        <p:txBody>
          <a:bodyPr>
            <a:normAutofit/>
          </a:bodyPr>
          <a:lstStyle/>
          <a:p>
            <a:r>
              <a:rPr lang="cs-CZ" sz="2400" dirty="0"/>
              <a:t>Pocházel ze staré šlechtické rodiny</a:t>
            </a:r>
          </a:p>
          <a:p>
            <a:endParaRPr lang="cs-CZ" sz="2400" dirty="0"/>
          </a:p>
          <a:p>
            <a:endParaRPr lang="cs-CZ" sz="2400" dirty="0"/>
          </a:p>
          <a:p>
            <a:endParaRPr lang="cs-CZ" sz="2400" dirty="0"/>
          </a:p>
          <a:p>
            <a:r>
              <a:rPr lang="cs-CZ" sz="2400" dirty="0"/>
              <a:t>Pro své svobodomyslné názory a verše musel i do vyhnanství</a:t>
            </a:r>
          </a:p>
          <a:p>
            <a:endParaRPr lang="cs-CZ" sz="2400" dirty="0"/>
          </a:p>
          <a:p>
            <a:endParaRPr lang="cs-CZ" sz="2400" dirty="0"/>
          </a:p>
        </p:txBody>
      </p:sp>
      <p:pic>
        <p:nvPicPr>
          <p:cNvPr id="4099" name="Obrázek 3" descr="521px-Pushkin_Alexander,_self_portret,_1820s.jpg"/>
          <p:cNvPicPr>
            <a:picLocks noChangeAspect="1"/>
          </p:cNvPicPr>
          <p:nvPr/>
        </p:nvPicPr>
        <p:blipFill rotWithShape="1">
          <a:blip r:embed="rId2" cstate="print"/>
          <a:srcRect t="18161" r="2" b="17471"/>
          <a:stretch/>
        </p:blipFill>
        <p:spPr bwMode="auto">
          <a:xfrm>
            <a:off x="6098892" y="2492376"/>
            <a:ext cx="4802404" cy="3563372"/>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2" name="Rectangle 191">
            <a:extLst>
              <a:ext uri="{FF2B5EF4-FFF2-40B4-BE49-F238E27FC236}">
                <a16:creationId xmlns:a16="http://schemas.microsoft.com/office/drawing/2014/main" id="{0E473CB4-F22A-4FFA-AD74-848AFF2C89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3" name="Freeform 6">
            <a:extLst>
              <a:ext uri="{FF2B5EF4-FFF2-40B4-BE49-F238E27FC236}">
                <a16:creationId xmlns:a16="http://schemas.microsoft.com/office/drawing/2014/main" id="{FFFD28B7-CC22-4615-B487-71F0110401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521144" y="911116"/>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4" name="Rectangle 8">
            <a:extLst>
              <a:ext uri="{FF2B5EF4-FFF2-40B4-BE49-F238E27FC236}">
                <a16:creationId xmlns:a16="http://schemas.microsoft.com/office/drawing/2014/main" id="{712E4DE6-A2E5-4786-B1B9-795E13D129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0" y="1370435"/>
            <a:ext cx="527226"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195" name="Freeform 7">
            <a:extLst>
              <a:ext uri="{FF2B5EF4-FFF2-40B4-BE49-F238E27FC236}">
                <a16:creationId xmlns:a16="http://schemas.microsoft.com/office/drawing/2014/main" id="{176DEB1C-09CA-478A-AEEF-963E898973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800164" y="643467"/>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6" name="Rectangle 8">
            <a:extLst>
              <a:ext uri="{FF2B5EF4-FFF2-40B4-BE49-F238E27FC236}">
                <a16:creationId xmlns:a16="http://schemas.microsoft.com/office/drawing/2014/main" id="{28861D55-9A89-4552-8E10-2201E1991D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795528" y="644382"/>
            <a:ext cx="10734055"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Nadpis 1"/>
          <p:cNvSpPr>
            <a:spLocks noGrp="1"/>
          </p:cNvSpPr>
          <p:nvPr>
            <p:ph type="title"/>
          </p:nvPr>
        </p:nvSpPr>
        <p:spPr>
          <a:xfrm>
            <a:off x="1570455" y="3587485"/>
            <a:ext cx="9561370" cy="1344286"/>
          </a:xfrm>
        </p:spPr>
        <p:txBody>
          <a:bodyPr vert="horz" lIns="91440" tIns="45720" rIns="91440" bIns="45720" rtlCol="0" anchor="b">
            <a:normAutofit/>
          </a:bodyPr>
          <a:lstStyle/>
          <a:p>
            <a:pPr>
              <a:defRPr/>
            </a:pPr>
            <a:r>
              <a:rPr lang="en-US" sz="5400">
                <a:solidFill>
                  <a:srgbClr val="FFFFFF"/>
                </a:solidFill>
              </a:rPr>
              <a:t>portrét od Vasilije Tropinina, 1827</a:t>
            </a:r>
          </a:p>
        </p:txBody>
      </p:sp>
      <p:pic>
        <p:nvPicPr>
          <p:cNvPr id="11" name="Zástupný symbol pro obsah 3" descr="220px-PushkinCoin.jpg">
            <a:extLst>
              <a:ext uri="{FF2B5EF4-FFF2-40B4-BE49-F238E27FC236}">
                <a16:creationId xmlns:a16="http://schemas.microsoft.com/office/drawing/2014/main" id="{3D568CA3-E22C-4905-8289-4F480C2C3EC0}"/>
              </a:ext>
            </a:extLst>
          </p:cNvPr>
          <p:cNvPicPr>
            <a:picLocks noChangeAspect="1"/>
          </p:cNvPicPr>
          <p:nvPr/>
        </p:nvPicPr>
        <p:blipFill rotWithShape="1">
          <a:blip r:embed="rId2" cstate="print"/>
          <a:srcRect t="9651" r="3" b="8120"/>
          <a:stretch/>
        </p:blipFill>
        <p:spPr>
          <a:xfrm>
            <a:off x="1507059" y="1122839"/>
            <a:ext cx="2863279" cy="2365219"/>
          </a:xfrm>
          <a:prstGeom prst="rect">
            <a:avLst/>
          </a:prstGeom>
        </p:spPr>
      </p:pic>
      <p:pic>
        <p:nvPicPr>
          <p:cNvPr id="5123" name="Zástupný symbol pro obsah 3" descr="180px-Pushkin._Pocht_marka_SSSR_1937aa.jpg"/>
          <p:cNvPicPr>
            <a:picLocks noChangeAspect="1"/>
          </p:cNvPicPr>
          <p:nvPr/>
        </p:nvPicPr>
        <p:blipFill rotWithShape="1">
          <a:blip r:embed="rId3" cstate="print"/>
          <a:srcRect t="12558" r="-1" b="25617"/>
          <a:stretch/>
        </p:blipFill>
        <p:spPr>
          <a:xfrm>
            <a:off x="4778070" y="1122839"/>
            <a:ext cx="2810717" cy="2365219"/>
          </a:xfrm>
          <a:prstGeom prst="rect">
            <a:avLst/>
          </a:prstGeom>
        </p:spPr>
      </p:pic>
      <p:pic>
        <p:nvPicPr>
          <p:cNvPr id="5124" name="Obrázek 4" descr="180px-AleksandrPushkin.jpg"/>
          <p:cNvPicPr>
            <a:picLocks noChangeAspect="1"/>
          </p:cNvPicPr>
          <p:nvPr/>
        </p:nvPicPr>
        <p:blipFill rotWithShape="1">
          <a:blip r:embed="rId4" cstate="print"/>
          <a:srcRect r="2" b="19284"/>
          <a:stretch/>
        </p:blipFill>
        <p:spPr bwMode="auto">
          <a:xfrm>
            <a:off x="8243677" y="1122839"/>
            <a:ext cx="2365216" cy="236522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7" name="Rectangle 136">
            <a:extLst>
              <a:ext uri="{FF2B5EF4-FFF2-40B4-BE49-F238E27FC236}">
                <a16:creationId xmlns:a16="http://schemas.microsoft.com/office/drawing/2014/main" id="{CD5D3CE8-6534-4899-B698-BB3C6848E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9" name="Group 138">
            <a:extLst>
              <a:ext uri="{FF2B5EF4-FFF2-40B4-BE49-F238E27FC236}">
                <a16:creationId xmlns:a16="http://schemas.microsoft.com/office/drawing/2014/main" id="{6C313485-7BF2-43EA-9239-5BAA3034392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40" name="Freeform 44">
              <a:extLst>
                <a:ext uri="{FF2B5EF4-FFF2-40B4-BE49-F238E27FC236}">
                  <a16:creationId xmlns:a16="http://schemas.microsoft.com/office/drawing/2014/main" id="{DECC8AEA-4B25-44FA-B040-C34B0FEBB64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1" name="Freeform 45">
              <a:extLst>
                <a:ext uri="{FF2B5EF4-FFF2-40B4-BE49-F238E27FC236}">
                  <a16:creationId xmlns:a16="http://schemas.microsoft.com/office/drawing/2014/main" id="{88C5D63D-E29B-48C0-9453-20000B702B5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2" name="Freeform 46">
              <a:extLst>
                <a:ext uri="{FF2B5EF4-FFF2-40B4-BE49-F238E27FC236}">
                  <a16:creationId xmlns:a16="http://schemas.microsoft.com/office/drawing/2014/main" id="{48D22C82-28FA-4F3A-8B17-C11CC2EBA6B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3" name="Freeform 47">
              <a:extLst>
                <a:ext uri="{FF2B5EF4-FFF2-40B4-BE49-F238E27FC236}">
                  <a16:creationId xmlns:a16="http://schemas.microsoft.com/office/drawing/2014/main" id="{F037018E-FAF9-46CE-A969-6BC7426A638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4" name="Rectangle 143">
              <a:extLst>
                <a:ext uri="{FF2B5EF4-FFF2-40B4-BE49-F238E27FC236}">
                  <a16:creationId xmlns:a16="http://schemas.microsoft.com/office/drawing/2014/main" id="{CA86A11D-8AB8-4EEA-B839-065E3408129A}"/>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6146" name="Zástupný symbol pro obsah 2"/>
          <p:cNvSpPr>
            <a:spLocks noGrp="1"/>
          </p:cNvSpPr>
          <p:nvPr>
            <p:ph idx="1"/>
          </p:nvPr>
        </p:nvSpPr>
        <p:spPr>
          <a:xfrm>
            <a:off x="1424905" y="2494450"/>
            <a:ext cx="3478400" cy="3563159"/>
          </a:xfrm>
        </p:spPr>
        <p:txBody>
          <a:bodyPr>
            <a:normAutofit/>
          </a:bodyPr>
          <a:lstStyle/>
          <a:p>
            <a:r>
              <a:rPr lang="cs-CZ" sz="2000"/>
              <a:t>Roku 1831 se odstěhoval do Petrohradu, kde se oženil s Natalií Nikolajevnou Gončarovovou</a:t>
            </a:r>
          </a:p>
          <a:p>
            <a:endParaRPr lang="cs-CZ" sz="2000"/>
          </a:p>
          <a:p>
            <a:endParaRPr lang="cs-CZ" sz="2000"/>
          </a:p>
          <a:p>
            <a:r>
              <a:rPr lang="cs-CZ" sz="2000"/>
              <a:t>V Petrohradě byl pod policejním dozorem a nakonec padl v souboji</a:t>
            </a:r>
          </a:p>
          <a:p>
            <a:endParaRPr lang="cs-CZ" sz="2000"/>
          </a:p>
        </p:txBody>
      </p:sp>
      <p:pic>
        <p:nvPicPr>
          <p:cNvPr id="6148" name="Obrázek 4" descr="P292e872b_alexandra1.jpg"/>
          <p:cNvPicPr>
            <a:picLocks noChangeAspect="1"/>
          </p:cNvPicPr>
          <p:nvPr/>
        </p:nvPicPr>
        <p:blipFill rotWithShape="1">
          <a:blip r:embed="rId2" cstate="print"/>
          <a:srcRect l="21481" r="18229" b="-2"/>
          <a:stretch/>
        </p:blipFill>
        <p:spPr bwMode="auto">
          <a:xfrm>
            <a:off x="5385405" y="2486034"/>
            <a:ext cx="2743200" cy="3412571"/>
          </a:xfrm>
          <a:prstGeom prst="rect">
            <a:avLst/>
          </a:prstGeom>
          <a:noFill/>
        </p:spPr>
      </p:pic>
      <p:pic>
        <p:nvPicPr>
          <p:cNvPr id="6147" name="Obrázek 3" descr="180px-Ivan_Makarov_-_Natalia_Nikolaevna_Pushkina-Lanskaya_1849.jpg"/>
          <p:cNvPicPr>
            <a:picLocks noChangeAspect="1"/>
          </p:cNvPicPr>
          <p:nvPr/>
        </p:nvPicPr>
        <p:blipFill rotWithShape="1">
          <a:blip r:embed="rId3" cstate="print"/>
          <a:srcRect r="1" b="462"/>
          <a:stretch/>
        </p:blipFill>
        <p:spPr bwMode="auto">
          <a:xfrm>
            <a:off x="8128605" y="2486034"/>
            <a:ext cx="2767293" cy="3412571"/>
          </a:xfrm>
          <a:prstGeom prst="rect">
            <a:avLst/>
          </a:prstGeom>
          <a:noFill/>
        </p:spPr>
      </p:pic>
      <p:cxnSp>
        <p:nvCxnSpPr>
          <p:cNvPr id="146" name="Straight Connector 145">
            <a:extLst>
              <a:ext uri="{FF2B5EF4-FFF2-40B4-BE49-F238E27FC236}">
                <a16:creationId xmlns:a16="http://schemas.microsoft.com/office/drawing/2014/main" id="{14F95C68-AB6E-4C79-8764-E43667ACD6E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28605" y="2486034"/>
            <a:ext cx="0" cy="3410712"/>
          </a:xfrm>
          <a:prstGeom prst="line">
            <a:avLst/>
          </a:prstGeom>
          <a:ln w="12700">
            <a:solidFill>
              <a:srgbClr val="FEFFFF"/>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7" name="Rectangle 136">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9" name="Group 138">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40"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1"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2"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3"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4" name="Rectangle 143">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8194" name="Nadpis 1"/>
          <p:cNvSpPr>
            <a:spLocks noGrp="1"/>
          </p:cNvSpPr>
          <p:nvPr>
            <p:ph type="title"/>
          </p:nvPr>
        </p:nvSpPr>
        <p:spPr>
          <a:xfrm>
            <a:off x="1047280" y="759805"/>
            <a:ext cx="10306520" cy="1325563"/>
          </a:xfrm>
        </p:spPr>
        <p:txBody>
          <a:bodyPr vert="horz" lIns="91440" tIns="45720" rIns="91440" bIns="45720" rtlCol="0" anchor="ctr">
            <a:normAutofit/>
          </a:bodyPr>
          <a:lstStyle/>
          <a:p>
            <a:r>
              <a:rPr lang="en-US" sz="4000">
                <a:solidFill>
                  <a:srgbClr val="FFFFFF"/>
                </a:solidFill>
              </a:rPr>
              <a:t>Moskevské metro </a:t>
            </a:r>
          </a:p>
        </p:txBody>
      </p:sp>
      <p:sp>
        <p:nvSpPr>
          <p:cNvPr id="8196" name="TextovéPole 4"/>
          <p:cNvSpPr txBox="1">
            <a:spLocks noChangeArrowheads="1"/>
          </p:cNvSpPr>
          <p:nvPr/>
        </p:nvSpPr>
        <p:spPr bwMode="auto">
          <a:xfrm>
            <a:off x="1424904" y="2494450"/>
            <a:ext cx="4053545" cy="3563159"/>
          </a:xfrm>
          <a:prstGeom prst="rect">
            <a:avLst/>
          </a:prstGeom>
        </p:spPr>
        <p:txBody>
          <a:bodyPr vert="horz" lIns="91440" tIns="45720" rIns="91440" bIns="45720" rtlCol="0">
            <a:normAutofit/>
          </a:bodyPr>
          <a:lstStyle/>
          <a:p>
            <a:pPr indent="-228600" defTabSz="914400">
              <a:lnSpc>
                <a:spcPct val="90000"/>
              </a:lnSpc>
              <a:spcAft>
                <a:spcPts val="600"/>
              </a:spcAft>
              <a:buFont typeface="Arial" panose="020B0604020202020204" pitchFamily="34" charset="0"/>
              <a:buChar char="•"/>
            </a:pPr>
            <a:r>
              <a:rPr lang="en-US" sz="2400"/>
              <a:t>Pushkinskaya</a:t>
            </a:r>
          </a:p>
          <a:p>
            <a:pPr indent="-228600" defTabSz="914400">
              <a:lnSpc>
                <a:spcPct val="90000"/>
              </a:lnSpc>
              <a:spcAft>
                <a:spcPts val="600"/>
              </a:spcAft>
              <a:buFont typeface="Arial" panose="020B0604020202020204" pitchFamily="34" charset="0"/>
              <a:buChar char="•"/>
            </a:pPr>
            <a:endParaRPr lang="en-US" sz="2400"/>
          </a:p>
        </p:txBody>
      </p:sp>
      <p:pic>
        <p:nvPicPr>
          <p:cNvPr id="8195" name="Zástupný symbol pro obsah 3" descr="800px-Pushkinskaya-mm.jpg"/>
          <p:cNvPicPr>
            <a:picLocks noGrp="1" noChangeAspect="1"/>
          </p:cNvPicPr>
          <p:nvPr>
            <p:ph idx="1"/>
          </p:nvPr>
        </p:nvPicPr>
        <p:blipFill rotWithShape="1">
          <a:blip r:embed="rId2" cstate="print"/>
          <a:srcRect b="1067"/>
          <a:stretch/>
        </p:blipFill>
        <p:spPr>
          <a:xfrm>
            <a:off x="6098892" y="2492376"/>
            <a:ext cx="4802404" cy="3563372"/>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7" name="Rectangle 76">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9" name="Group 78">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80"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1"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2"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3"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4" name="Rectangle 83">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9218" name="Nadpis 1"/>
          <p:cNvSpPr>
            <a:spLocks noGrp="1"/>
          </p:cNvSpPr>
          <p:nvPr>
            <p:ph type="title"/>
          </p:nvPr>
        </p:nvSpPr>
        <p:spPr>
          <a:xfrm>
            <a:off x="1047280" y="759805"/>
            <a:ext cx="10306520" cy="1325563"/>
          </a:xfrm>
        </p:spPr>
        <p:txBody>
          <a:bodyPr>
            <a:normAutofit/>
          </a:bodyPr>
          <a:lstStyle/>
          <a:p>
            <a:r>
              <a:rPr lang="cs-CZ" sz="4000">
                <a:solidFill>
                  <a:srgbClr val="FFFFFF"/>
                </a:solidFill>
              </a:rPr>
              <a:t>Klasicistické období</a:t>
            </a:r>
          </a:p>
        </p:txBody>
      </p:sp>
      <p:sp>
        <p:nvSpPr>
          <p:cNvPr id="9219" name="Zástupný symbol pro obsah 2"/>
          <p:cNvSpPr>
            <a:spLocks noGrp="1"/>
          </p:cNvSpPr>
          <p:nvPr>
            <p:ph idx="1"/>
          </p:nvPr>
        </p:nvSpPr>
        <p:spPr>
          <a:xfrm>
            <a:off x="1424904" y="2494450"/>
            <a:ext cx="4053545" cy="3563159"/>
          </a:xfrm>
        </p:spPr>
        <p:txBody>
          <a:bodyPr>
            <a:normAutofit/>
          </a:bodyPr>
          <a:lstStyle/>
          <a:p>
            <a:r>
              <a:rPr lang="cs-CZ" sz="2400"/>
              <a:t>Lyrické žánry: milostné elegie, lehké parodie a vznešené ódy</a:t>
            </a:r>
          </a:p>
          <a:p>
            <a:r>
              <a:rPr lang="cs-CZ" sz="2400"/>
              <a:t>1820 pohádkový epos </a:t>
            </a:r>
            <a:r>
              <a:rPr lang="cs-CZ" sz="2400" u="sng"/>
              <a:t>Ruslan a Ludmila</a:t>
            </a:r>
          </a:p>
          <a:p>
            <a:endParaRPr lang="cs-CZ" sz="2400"/>
          </a:p>
          <a:p>
            <a:r>
              <a:rPr lang="cs-CZ" sz="2400"/>
              <a:t>Ruská klasická</a:t>
            </a:r>
          </a:p>
          <a:p>
            <a:pPr>
              <a:buFont typeface="Arial" charset="0"/>
              <a:buNone/>
            </a:pPr>
            <a:r>
              <a:rPr lang="cs-CZ" sz="2400"/>
              <a:t>    opera</a:t>
            </a:r>
          </a:p>
        </p:txBody>
      </p:sp>
      <p:pic>
        <p:nvPicPr>
          <p:cNvPr id="9220" name="Obrázek 3" descr="294531-top_foto1-su4wa.jpg"/>
          <p:cNvPicPr>
            <a:picLocks noChangeAspect="1"/>
          </p:cNvPicPr>
          <p:nvPr/>
        </p:nvPicPr>
        <p:blipFill rotWithShape="1">
          <a:blip r:embed="rId2" cstate="print"/>
          <a:srcRect l="11720" r="12470" b="-1"/>
          <a:stretch/>
        </p:blipFill>
        <p:spPr bwMode="auto">
          <a:xfrm>
            <a:off x="6098892" y="2492376"/>
            <a:ext cx="4802404" cy="3563372"/>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Motiv Offic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Motiv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i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56</TotalTime>
  <Words>497</Words>
  <Application>Microsoft Office PowerPoint</Application>
  <PresentationFormat>Širokoúhlá obrazovka</PresentationFormat>
  <Paragraphs>92</Paragraphs>
  <Slides>18</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18</vt:i4>
      </vt:variant>
    </vt:vector>
  </HeadingPairs>
  <TitlesOfParts>
    <vt:vector size="23" baseType="lpstr">
      <vt:lpstr>Arial</vt:lpstr>
      <vt:lpstr>Calibri</vt:lpstr>
      <vt:lpstr>Calibri Light</vt:lpstr>
      <vt:lpstr>Times New Roman</vt:lpstr>
      <vt:lpstr>Office Theme</vt:lpstr>
      <vt:lpstr>Alexandr Sergejevič Puškin</vt:lpstr>
      <vt:lpstr>Opakování</vt:lpstr>
      <vt:lpstr>Opakování</vt:lpstr>
      <vt:lpstr>Život</vt:lpstr>
      <vt:lpstr>Prezentace aplikace PowerPoint</vt:lpstr>
      <vt:lpstr>portrét od Vasilije Tropinina, 1827</vt:lpstr>
      <vt:lpstr>Prezentace aplikace PowerPoint</vt:lpstr>
      <vt:lpstr>Moskevské metro </vt:lpstr>
      <vt:lpstr>Klasicistické období</vt:lpstr>
      <vt:lpstr>Romantické období</vt:lpstr>
      <vt:lpstr>Prezentace aplikace PowerPoint</vt:lpstr>
      <vt:lpstr>Prezentace aplikace PowerPoint</vt:lpstr>
      <vt:lpstr>Román ve verších: </vt:lpstr>
      <vt:lpstr>Prezentace aplikace PowerPoint</vt:lpstr>
      <vt:lpstr>Prezentace aplikace PowerPoint</vt:lpstr>
      <vt:lpstr>Podpis </vt:lpstr>
      <vt:lpstr>JMENOVKA SPISOVATELE</vt:lpstr>
      <vt:lpstr>   Můj portrét, Alexandr Sergejevič Puškin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Alexandr Sergejevič Puškin</dc:title>
  <dc:creator>Bednář Milan, nprap.</dc:creator>
  <cp:lastModifiedBy>Milan Bednář</cp:lastModifiedBy>
  <cp:revision>3</cp:revision>
  <dcterms:created xsi:type="dcterms:W3CDTF">2021-04-26T18:29:04Z</dcterms:created>
  <dcterms:modified xsi:type="dcterms:W3CDTF">2022-05-01T17:10:17Z</dcterms:modified>
</cp:coreProperties>
</file>