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64488-6BF8-194B-A4F2-317EA4235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D22248-8FAA-E06E-45C6-D6CB9B1F2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7FBC92-1D98-5FEF-7EB0-CB064D25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1D9497-C5F0-3238-7F9E-39E2CC6F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544E2C-2D34-49AB-1CE2-B64BF5E3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87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CB323-AFDC-F9B4-0761-5E0D4B3E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A3AEBF-F8F7-DC86-EF61-392DB371D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0C627C-9614-71CB-A1E9-39F10C64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D9416C-422B-216C-420A-D723201B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358D32-96DD-6A34-9FAF-6A350907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2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63F9040-6A14-533F-9130-6AFBE36A5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BE9B0B-707C-6E8E-2E4B-3E4AB5CB1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005EBC-E597-B481-D9AD-BFA43018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3A5964-84B2-6181-C8EA-D850030F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975121-91AF-BA0B-5810-3B4325F2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38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07D0B-FA31-38A8-1E65-234AB4E2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DB4E56-E754-ECFF-5E60-4BB9D301F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350F35-CBC8-621E-576E-F3C26CC5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DF2EBA-2B88-F67E-4328-CE32C97E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7FF9FB-04DC-4EA6-F75D-C31D9E69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8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FC357-566B-C6D2-A043-7EA57DFC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F354D-C46A-FDCD-C842-C5DF36ABE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09B3AF-8837-8EAD-BCCB-4A4D8E5D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C071A-8D37-58E1-6637-ECE89F7A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26ACD-0B02-79C5-6A75-D04387A4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04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D975D-4528-EAD8-F1DD-CA1C53D3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61F532-D843-188B-1DA4-16982F777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4C7B18-ECD5-FE0B-FDD2-19EA4016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52883D-589B-0C70-445A-712F26C6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E639BD-4E23-CA79-99B0-9D270419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5BADD4-26EB-954B-5A29-5BCF2F2A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1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5A01-9202-211B-5CE7-5CED7AA7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BB24A7-ED2A-A372-D7E1-3DE9318FE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20A53D-4037-FBCD-8165-1F9E98396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B3089B-68A0-879D-F05E-B225E516F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673378-4303-1451-28BC-EC662CCE5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EA7D3DA-6F2A-5F3B-9257-49C4B752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38379A-26E7-948D-E420-DD03FA89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2DA581-52CF-E884-F6AC-07F19EAF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09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FFD0A-D32A-B3E0-1EEA-0532D67B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BC67F9-587E-D5BC-46CD-6F8CE668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6E1AD1-E59B-3FBB-CB47-AB93D45E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FF9406F-E1E5-6AB7-0DBA-E2C04AEA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39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5E7679-73E9-871C-8B30-0449519E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38F8FC-A8F5-F175-6AA3-C7825A14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9F8C23-4726-1048-4FC3-F4E68875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92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2AD86-7DD3-6D8D-EB3E-2809C2A9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E317A-6DB8-D32C-599A-871E7D28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449B77-3CAB-DCEF-13EF-4537B1A8E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87440E-6C59-224E-F295-5C6FD9C8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1DBBFB-6EE1-80A2-3A22-82D6CA9C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9E036D-3231-566A-BAE1-6CA69294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46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70707-9AE2-D5F2-C211-6116B1C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DE4395-66FC-58B1-8422-F2F907B00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49DCA1-1D6F-FE1D-49A1-4FCE9B5B3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2DBA34-2859-C869-A18D-96331519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ABDB91-D935-8B1C-705E-4528307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87D6E1-3D0A-A9F3-45F7-8A473D7E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29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C320C1-602B-5A61-BA9D-7A6DFB98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E1AA0F-6AD6-4284-A390-C47893887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A8B167-4DAD-39A5-77AC-00B1DD0FD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D6AE3-114F-4E13-83BF-C7B2C5FF17DE}" type="datetimeFigureOut">
              <a:rPr lang="cs-CZ" smtClean="0"/>
              <a:t>23.02.2026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40102-1B6C-7EF1-F603-B59AD871E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130DD8-3F78-1B46-D70E-3FC7A6699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6DF2E-4B07-42B5-B70A-6CBE6AF87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08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cs/resource/71466319/%C4%8Desk%C3%BD-jazyk/z%C3%A1jmena-n%C3%A1%C5%A1-v%C3%A1%C5%A1" TargetMode="External"/><Relationship Id="rId2" Type="http://schemas.openxmlformats.org/officeDocument/2006/relationships/hyperlink" Target="https://wordwall.net/cs/resource/11189055/z%C3%A1jmen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05643-E607-4539-1CC2-4B0A72E4E6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Skloňování ten, náš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69F84B-20B6-1210-6DB0-833BAC778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6. třída, procvičování </a:t>
            </a:r>
          </a:p>
        </p:txBody>
      </p:sp>
    </p:spTree>
    <p:extLst>
      <p:ext uri="{BB962C8B-B14F-4D97-AF65-F5344CB8AC3E}">
        <p14:creationId xmlns:p14="http://schemas.microsoft.com/office/powerpoint/2010/main" val="16620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54A2F-30A7-CBF7-98A4-0FB76420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učiva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C03109-B03F-58D2-F842-E67A63621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DRUHY ZÁJMEN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01147" y="296762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 smtClean="0">
                <a:hlinkClick r:id="rId3"/>
              </a:rPr>
              <a:t>Zájmena NÁŠ, VÁŠ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832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A9880-BDE7-C163-20B1-6E43C183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1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3A8F61C-8915-F9B5-0F09-BD583839F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73" y="1622768"/>
            <a:ext cx="10987201" cy="446244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492487" y="484394"/>
            <a:ext cx="7315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SKLOŇUJE SE POUZE TEN, ZBYTEK SE NEMĚNÍ – TOHO+TO, TOMU+TO, S TÍM+HLE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9CCFF-27CB-9295-D6F2-0A06FDE0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ADAD9BD-35ED-BDB7-0009-CC51EFD53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9261"/>
            <a:ext cx="10515600" cy="3464065"/>
          </a:xfrm>
        </p:spPr>
      </p:pic>
      <p:sp>
        <p:nvSpPr>
          <p:cNvPr id="3" name="TextovéPole 2"/>
          <p:cNvSpPr txBox="1"/>
          <p:nvPr/>
        </p:nvSpPr>
        <p:spPr>
          <a:xfrm>
            <a:off x="4961614" y="659958"/>
            <a:ext cx="659958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SKLOŇUJE SE POUZE KDO, ZBYTEK SE NEMĚNÍ – NĚ+KOMU, S NI+KÝM, KOHO+SI. 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6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59996-C7EC-46BA-F2CF-F725E60B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3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3396308-EA8C-C77F-9ED8-5178B4D4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920" y="1836892"/>
            <a:ext cx="11538159" cy="3812868"/>
          </a:xfrm>
        </p:spPr>
      </p:pic>
      <p:sp>
        <p:nvSpPr>
          <p:cNvPr id="4" name="TextovéPole 3"/>
          <p:cNvSpPr txBox="1"/>
          <p:nvPr/>
        </p:nvSpPr>
        <p:spPr>
          <a:xfrm>
            <a:off x="4961614" y="659958"/>
            <a:ext cx="659958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SKLOŇUJE SE POUZE CO, ZBYTEK SE NEMĚNÍ – NĚ+ČEMU, S NI+ČÍM</a:t>
            </a:r>
            <a:r>
              <a:rPr lang="cs-CZ" sz="2400" b="1" smtClean="0">
                <a:solidFill>
                  <a:srgbClr val="FF0000"/>
                </a:solidFill>
              </a:rPr>
              <a:t>, LEDA+ČEMU. 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19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71</Words>
  <Application>Microsoft Office PowerPoint</Application>
  <PresentationFormat>Širokoúhlá obrazovka</PresentationFormat>
  <Paragraphs>11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Skloňování ten, náš</vt:lpstr>
      <vt:lpstr>Opakování učiva </vt:lpstr>
      <vt:lpstr>Procvičování 1</vt:lpstr>
      <vt:lpstr>Procvičování 2</vt:lpstr>
      <vt:lpstr>Procvičování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Skloňování ten, náš</dc:title>
  <dc:creator>Milan Bednář</dc:creator>
  <cp:lastModifiedBy>Pavla Bednářová</cp:lastModifiedBy>
  <cp:revision>4</cp:revision>
  <dcterms:created xsi:type="dcterms:W3CDTF">2023-02-21T17:10:21Z</dcterms:created>
  <dcterms:modified xsi:type="dcterms:W3CDTF">2026-02-23T10:03:28Z</dcterms:modified>
</cp:coreProperties>
</file>