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3249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78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883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169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19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334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024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162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159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361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52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2E0471B-2387-4E86-AF18-8C83CDC3B8DD}" type="datetimeFigureOut">
              <a:rPr lang="cs-CZ" smtClean="0"/>
              <a:t>07.03.2024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C195328-6E57-4D12-88D3-B5156B500965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612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cs/resource/54355442/%c4%8desk%c3%bd-jazyk/tvary-z%c3%a1jmene-ona" TargetMode="External"/><Relationship Id="rId2" Type="http://schemas.openxmlformats.org/officeDocument/2006/relationships/hyperlink" Target="https://wordwall.net/cs/resource/32315981/druhy-z%C3%A1jm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84463C-AF32-5C80-B07A-D8457ECE98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Procvičování on, ona, ono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01B5600-ED3A-4452-831B-57FF0E5E21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6. třída </a:t>
            </a:r>
          </a:p>
        </p:txBody>
      </p:sp>
    </p:spTree>
    <p:extLst>
      <p:ext uri="{BB962C8B-B14F-4D97-AF65-F5344CB8AC3E}">
        <p14:creationId xmlns:p14="http://schemas.microsoft.com/office/powerpoint/2010/main" val="2181976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349263-4C2E-D642-D486-F89184A3D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zájmen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15E1BD-8357-DEBA-110D-097C86A12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Druhy zájmen </a:t>
            </a:r>
            <a:endParaRPr lang="cs-CZ" dirty="0"/>
          </a:p>
          <a:p>
            <a:r>
              <a:rPr lang="cs-CZ" dirty="0">
                <a:hlinkClick r:id="rId3"/>
              </a:rPr>
              <a:t>Skloňování ON, ONA, ONO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56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37B837-F62E-9751-8F36-859D5DBC5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Doplňte postupně tvary zájmen on</a:t>
            </a:r>
            <a:r>
              <a:rPr lang="cs-CZ" sz="4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cs-CZ" sz="4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cs-CZ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3F69F4-AF29-AB37-04EE-17A93B601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023" y="1915065"/>
            <a:ext cx="10879347" cy="483124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Dívali se na ________________. 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Připomeňte____________ ,kdy tam půjdeme. 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Seřadili se bez ________________ .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4.Umyl společně s______________ na stěnách nápisy. 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Ujasnili si o ______________vše.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Nezastavím se pro________________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Ujmula se______________________ večer.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</a:t>
            </a: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Složili_______________ poklonu za pěkné vystoupení.</a:t>
            </a:r>
          </a:p>
          <a:p>
            <a:pPr marL="0" indent="0">
              <a:buNone/>
            </a:pPr>
            <a:r>
              <a:rPr lang="cs-CZ" sz="9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Ujížděli s _______________na sáňkách závratnou rychlostí.</a:t>
            </a:r>
            <a:endParaRPr lang="cs-CZ" sz="9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9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115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1117CE-1D04-4057-B49D-694A10591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718" y="634463"/>
            <a:ext cx="10058400" cy="1450757"/>
          </a:xfrm>
        </p:spPr>
        <p:txBody>
          <a:bodyPr>
            <a:normAutofit/>
          </a:bodyPr>
          <a:lstStyle/>
          <a:p>
            <a:r>
              <a:rPr lang="cs-CZ" sz="44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Doplňte do vět tvary zájmena ona.</a:t>
            </a:r>
            <a:br>
              <a:rPr lang="cs-CZ" sz="44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cs-CZ" u="sng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806E3D-9653-8A1A-2BF7-827BF3C0B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1.Nejsem schopna </a:t>
            </a:r>
            <a:r>
              <a:rPr lang="cs-CZ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o_______________nic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špatného říci.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2.Ukázali_______________ pěkné vysvědčení.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Pojišťovny _______________nabízejí penzijní připojištění.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Učitelka nacvičila s________________ recitaci. 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Hladila _______________po tváři.  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6.Jde to s_______________ dolů.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7.Začal za _______________ chodit domů.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8.D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okončili o________________ lékařskou  zprávu.</a:t>
            </a:r>
          </a:p>
          <a:p>
            <a:pPr marL="0" indent="0">
              <a:buNone/>
            </a:pP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9.Máme </a:t>
            </a:r>
            <a:r>
              <a:rPr lang="cs-CZ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o_______________starost</a:t>
            </a:r>
            <a:r>
              <a:rPr lang="cs-CZ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0392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F486ED-C95C-9EAD-2925-E6AD84895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Samostatná práce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4C151-E811-4304-6EAA-F9F37A1EF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b="1" i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Doplňte i/í.</a:t>
            </a:r>
            <a:endParaRPr lang="cs-CZ" sz="1800" b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Doléhaly na n_ starosti. 2. Míčky doletěly až k n_. 3. Rodiče j_ velmi děkovali za záchranu syna. 4. Viktor a Marta se s </a:t>
            </a:r>
            <a:r>
              <a:rPr lang="cs-CZ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n__mi</a:t>
            </a:r>
            <a:r>
              <a:rPr lang="cs-CZ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rozdělili. 5. Okamžitě j_ to dej! 6. Z vlaku j_ zamávaly jen kamarádky. 7. Jakmile j_ uviděl, zamiloval se do n_. 8. Dvě závodnice j_ doběhly před cílem. 9. Chtěl bych s n_ trávit všechen čas. 10. Nepohodla se s n_ a ani se s n_ nerozloučila. 11. Zlomila si j_ na lyžích.</a:t>
            </a:r>
            <a:endParaRPr lang="cs-C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321673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Žluto-oranžová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26</TotalTime>
  <Words>306</Words>
  <Application>Microsoft Office PowerPoint</Application>
  <PresentationFormat>Širokoúhlá obrazovka</PresentationFormat>
  <Paragraphs>36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Times New Roman</vt:lpstr>
      <vt:lpstr>Retrospektiva</vt:lpstr>
      <vt:lpstr>Procvičování on, ona, ono</vt:lpstr>
      <vt:lpstr>Druhy zájmen </vt:lpstr>
      <vt:lpstr>Doplňte postupně tvary zájmen on.  </vt:lpstr>
      <vt:lpstr>Doplňte do vět tvary zájmena ona. </vt:lpstr>
      <vt:lpstr>Samostatná práce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Procvičování on, ona, ono</dc:title>
  <dc:creator>Milan Bednář</dc:creator>
  <cp:lastModifiedBy>Milan Bednář</cp:lastModifiedBy>
  <cp:revision>2</cp:revision>
  <dcterms:created xsi:type="dcterms:W3CDTF">2024-03-06T19:27:21Z</dcterms:created>
  <dcterms:modified xsi:type="dcterms:W3CDTF">2024-03-07T18:37:18Z</dcterms:modified>
</cp:coreProperties>
</file>