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9" r:id="rId3"/>
    <p:sldId id="264" r:id="rId4"/>
    <p:sldId id="261" r:id="rId5"/>
    <p:sldId id="262" r:id="rId6"/>
    <p:sldId id="263" r:id="rId7"/>
    <p:sldId id="278" r:id="rId8"/>
    <p:sldId id="279" r:id="rId9"/>
    <p:sldId id="265" r:id="rId10"/>
    <p:sldId id="266" r:id="rId11"/>
    <p:sldId id="274" r:id="rId12"/>
    <p:sldId id="276" r:id="rId13"/>
    <p:sldId id="280" r:id="rId14"/>
    <p:sldId id="281" r:id="rId15"/>
    <p:sldId id="273" r:id="rId16"/>
    <p:sldId id="283"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20" d="100"/>
          <a:sy n="120"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B5810-ECCC-4A15-B958-AA59B0F9B2F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2D4915F-CB06-4248-9B81-E03FFC5C2989}">
      <dgm:prSet/>
      <dgm:spPr/>
      <dgm:t>
        <a:bodyPr/>
        <a:lstStyle/>
        <a:p>
          <a:r>
            <a:rPr lang="cs-CZ"/>
            <a:t>Po obrovském úspěchu prvního dílu napsala Rowlingová 6 dalších pokračování a 3 doplňkové knihy.</a:t>
          </a:r>
          <a:endParaRPr lang="en-US"/>
        </a:p>
      </dgm:t>
    </dgm:pt>
    <dgm:pt modelId="{C0A9C242-675F-43D3-8D71-3E5B14FAA3C9}" type="parTrans" cxnId="{48654622-B099-4DFF-9307-28B7E7D6BCF3}">
      <dgm:prSet/>
      <dgm:spPr/>
      <dgm:t>
        <a:bodyPr/>
        <a:lstStyle/>
        <a:p>
          <a:endParaRPr lang="en-US"/>
        </a:p>
      </dgm:t>
    </dgm:pt>
    <dgm:pt modelId="{B473A2B8-1640-44A0-872C-638A325D8E2C}" type="sibTrans" cxnId="{48654622-B099-4DFF-9307-28B7E7D6BCF3}">
      <dgm:prSet/>
      <dgm:spPr/>
      <dgm:t>
        <a:bodyPr/>
        <a:lstStyle/>
        <a:p>
          <a:endParaRPr lang="en-US"/>
        </a:p>
      </dgm:t>
    </dgm:pt>
    <dgm:pt modelId="{CEF7C874-A000-458B-B9F6-FCB2E370D7AE}">
      <dgm:prSet/>
      <dgm:spPr/>
      <dgm:t>
        <a:bodyPr/>
        <a:lstStyle/>
        <a:p>
          <a:r>
            <a:rPr lang="cs-CZ"/>
            <a:t>Série o Harry Potterovi má tedy celkem7 částí. </a:t>
          </a:r>
          <a:endParaRPr lang="en-US"/>
        </a:p>
      </dgm:t>
    </dgm:pt>
    <dgm:pt modelId="{D1DEE985-037B-44BE-B9FF-7184A1FF6750}" type="parTrans" cxnId="{DD255199-546A-4017-AA54-A2D603436D81}">
      <dgm:prSet/>
      <dgm:spPr/>
      <dgm:t>
        <a:bodyPr/>
        <a:lstStyle/>
        <a:p>
          <a:endParaRPr lang="en-US"/>
        </a:p>
      </dgm:t>
    </dgm:pt>
    <dgm:pt modelId="{3AB5FD12-FF8B-43CC-AEB3-24A2EE3FF4D7}" type="sibTrans" cxnId="{DD255199-546A-4017-AA54-A2D603436D81}">
      <dgm:prSet/>
      <dgm:spPr/>
      <dgm:t>
        <a:bodyPr/>
        <a:lstStyle/>
        <a:p>
          <a:endParaRPr lang="en-US"/>
        </a:p>
      </dgm:t>
    </dgm:pt>
    <dgm:pt modelId="{6F6A3D2C-82C7-499E-A66E-1C96909CD3E1}">
      <dgm:prSet/>
      <dgm:spPr/>
      <dgm:t>
        <a:bodyPr/>
        <a:lstStyle/>
        <a:p>
          <a:r>
            <a:rPr lang="cs-CZ"/>
            <a:t>Autory oficiálního českého překladu jsou Pavel a Vladimír Medkovi.</a:t>
          </a:r>
          <a:endParaRPr lang="en-US"/>
        </a:p>
      </dgm:t>
    </dgm:pt>
    <dgm:pt modelId="{5B5D07BF-3BAB-4BAF-BC56-C068529DC442}" type="parTrans" cxnId="{549FCDDF-5A9F-45BC-BE96-C8782F9A2D55}">
      <dgm:prSet/>
      <dgm:spPr/>
      <dgm:t>
        <a:bodyPr/>
        <a:lstStyle/>
        <a:p>
          <a:endParaRPr lang="en-US"/>
        </a:p>
      </dgm:t>
    </dgm:pt>
    <dgm:pt modelId="{40831D11-51F9-4EBE-90AA-D61036C2CB54}" type="sibTrans" cxnId="{549FCDDF-5A9F-45BC-BE96-C8782F9A2D55}">
      <dgm:prSet/>
      <dgm:spPr/>
      <dgm:t>
        <a:bodyPr/>
        <a:lstStyle/>
        <a:p>
          <a:endParaRPr lang="en-US"/>
        </a:p>
      </dgm:t>
    </dgm:pt>
    <dgm:pt modelId="{A65470D1-8517-4070-ABD2-E2AA64B9D170}">
      <dgm:prSet/>
      <dgm:spPr/>
      <dgm:t>
        <a:bodyPr/>
        <a:lstStyle/>
        <a:p>
          <a:r>
            <a:rPr lang="cs-CZ"/>
            <a:t>Nakladatelství Albatros, které má v ČR n a tuto sérii exkluzivní práva, vydalo český překlad posledního dílu 31. ledna 2008.</a:t>
          </a:r>
          <a:endParaRPr lang="en-US"/>
        </a:p>
      </dgm:t>
    </dgm:pt>
    <dgm:pt modelId="{EEE72E58-5DA1-4481-B78F-E635B6D8218F}" type="parTrans" cxnId="{D23D6CD0-7060-4939-B213-886DFC363731}">
      <dgm:prSet/>
      <dgm:spPr/>
      <dgm:t>
        <a:bodyPr/>
        <a:lstStyle/>
        <a:p>
          <a:endParaRPr lang="en-US"/>
        </a:p>
      </dgm:t>
    </dgm:pt>
    <dgm:pt modelId="{1E233729-E45F-4629-A1A2-DDA1A5E322BC}" type="sibTrans" cxnId="{D23D6CD0-7060-4939-B213-886DFC363731}">
      <dgm:prSet/>
      <dgm:spPr/>
      <dgm:t>
        <a:bodyPr/>
        <a:lstStyle/>
        <a:p>
          <a:endParaRPr lang="en-US"/>
        </a:p>
      </dgm:t>
    </dgm:pt>
    <dgm:pt modelId="{79161EDB-C4F7-4C57-AFFB-B53BBC4A296D}" type="pres">
      <dgm:prSet presAssocID="{52AB5810-ECCC-4A15-B958-AA59B0F9B2F9}" presName="vert0" presStyleCnt="0">
        <dgm:presLayoutVars>
          <dgm:dir/>
          <dgm:animOne val="branch"/>
          <dgm:animLvl val="lvl"/>
        </dgm:presLayoutVars>
      </dgm:prSet>
      <dgm:spPr/>
      <dgm:t>
        <a:bodyPr/>
        <a:lstStyle/>
        <a:p>
          <a:endParaRPr lang="cs-CZ"/>
        </a:p>
      </dgm:t>
    </dgm:pt>
    <dgm:pt modelId="{1C35ED58-207A-4170-99F1-651BE6A193F9}" type="pres">
      <dgm:prSet presAssocID="{12D4915F-CB06-4248-9B81-E03FFC5C2989}" presName="thickLine" presStyleLbl="alignNode1" presStyleIdx="0" presStyleCnt="4"/>
      <dgm:spPr/>
    </dgm:pt>
    <dgm:pt modelId="{88241D1B-998C-4383-B3DF-DA0E45C4BCC2}" type="pres">
      <dgm:prSet presAssocID="{12D4915F-CB06-4248-9B81-E03FFC5C2989}" presName="horz1" presStyleCnt="0"/>
      <dgm:spPr/>
    </dgm:pt>
    <dgm:pt modelId="{72F30414-84C8-48F0-8A1A-D1C2CAC4AF56}" type="pres">
      <dgm:prSet presAssocID="{12D4915F-CB06-4248-9B81-E03FFC5C2989}" presName="tx1" presStyleLbl="revTx" presStyleIdx="0" presStyleCnt="4"/>
      <dgm:spPr/>
      <dgm:t>
        <a:bodyPr/>
        <a:lstStyle/>
        <a:p>
          <a:endParaRPr lang="cs-CZ"/>
        </a:p>
      </dgm:t>
    </dgm:pt>
    <dgm:pt modelId="{BB8770BF-B861-497C-A43D-CBF4DBB4703D}" type="pres">
      <dgm:prSet presAssocID="{12D4915F-CB06-4248-9B81-E03FFC5C2989}" presName="vert1" presStyleCnt="0"/>
      <dgm:spPr/>
    </dgm:pt>
    <dgm:pt modelId="{0558ADF3-04D8-43E5-9623-1AD5EE4DD6ED}" type="pres">
      <dgm:prSet presAssocID="{CEF7C874-A000-458B-B9F6-FCB2E370D7AE}" presName="thickLine" presStyleLbl="alignNode1" presStyleIdx="1" presStyleCnt="4"/>
      <dgm:spPr/>
    </dgm:pt>
    <dgm:pt modelId="{B464F332-6A8E-4E34-8B64-38EC831E3C4D}" type="pres">
      <dgm:prSet presAssocID="{CEF7C874-A000-458B-B9F6-FCB2E370D7AE}" presName="horz1" presStyleCnt="0"/>
      <dgm:spPr/>
    </dgm:pt>
    <dgm:pt modelId="{74EFE699-39EF-42E2-96D7-2DBEA0B5D4E2}" type="pres">
      <dgm:prSet presAssocID="{CEF7C874-A000-458B-B9F6-FCB2E370D7AE}" presName="tx1" presStyleLbl="revTx" presStyleIdx="1" presStyleCnt="4"/>
      <dgm:spPr/>
      <dgm:t>
        <a:bodyPr/>
        <a:lstStyle/>
        <a:p>
          <a:endParaRPr lang="cs-CZ"/>
        </a:p>
      </dgm:t>
    </dgm:pt>
    <dgm:pt modelId="{5A4D2DB7-73C2-4DAD-919D-7897A04DC168}" type="pres">
      <dgm:prSet presAssocID="{CEF7C874-A000-458B-B9F6-FCB2E370D7AE}" presName="vert1" presStyleCnt="0"/>
      <dgm:spPr/>
    </dgm:pt>
    <dgm:pt modelId="{7F8C070F-394B-454B-AE62-CA491B39C976}" type="pres">
      <dgm:prSet presAssocID="{6F6A3D2C-82C7-499E-A66E-1C96909CD3E1}" presName="thickLine" presStyleLbl="alignNode1" presStyleIdx="2" presStyleCnt="4"/>
      <dgm:spPr/>
    </dgm:pt>
    <dgm:pt modelId="{BF60A980-CA43-4BE1-8E3B-7FB383F53D5F}" type="pres">
      <dgm:prSet presAssocID="{6F6A3D2C-82C7-499E-A66E-1C96909CD3E1}" presName="horz1" presStyleCnt="0"/>
      <dgm:spPr/>
    </dgm:pt>
    <dgm:pt modelId="{E2B31557-5CE2-4A04-9089-D669F61DAB18}" type="pres">
      <dgm:prSet presAssocID="{6F6A3D2C-82C7-499E-A66E-1C96909CD3E1}" presName="tx1" presStyleLbl="revTx" presStyleIdx="2" presStyleCnt="4"/>
      <dgm:spPr/>
      <dgm:t>
        <a:bodyPr/>
        <a:lstStyle/>
        <a:p>
          <a:endParaRPr lang="cs-CZ"/>
        </a:p>
      </dgm:t>
    </dgm:pt>
    <dgm:pt modelId="{DA56F4B5-7D57-4E67-A423-94E212D210AB}" type="pres">
      <dgm:prSet presAssocID="{6F6A3D2C-82C7-499E-A66E-1C96909CD3E1}" presName="vert1" presStyleCnt="0"/>
      <dgm:spPr/>
    </dgm:pt>
    <dgm:pt modelId="{79C87A4A-B8FE-4972-8DC9-DF80B4D4F98D}" type="pres">
      <dgm:prSet presAssocID="{A65470D1-8517-4070-ABD2-E2AA64B9D170}" presName="thickLine" presStyleLbl="alignNode1" presStyleIdx="3" presStyleCnt="4"/>
      <dgm:spPr/>
    </dgm:pt>
    <dgm:pt modelId="{C406BEA2-E024-4F05-B444-9CB8996C43E6}" type="pres">
      <dgm:prSet presAssocID="{A65470D1-8517-4070-ABD2-E2AA64B9D170}" presName="horz1" presStyleCnt="0"/>
      <dgm:spPr/>
    </dgm:pt>
    <dgm:pt modelId="{2C4DF6A7-92E4-415A-8BF5-7A5CEE88432A}" type="pres">
      <dgm:prSet presAssocID="{A65470D1-8517-4070-ABD2-E2AA64B9D170}" presName="tx1" presStyleLbl="revTx" presStyleIdx="3" presStyleCnt="4"/>
      <dgm:spPr/>
      <dgm:t>
        <a:bodyPr/>
        <a:lstStyle/>
        <a:p>
          <a:endParaRPr lang="cs-CZ"/>
        </a:p>
      </dgm:t>
    </dgm:pt>
    <dgm:pt modelId="{A1C5F3E4-95FB-44CC-8510-471A3598D32E}" type="pres">
      <dgm:prSet presAssocID="{A65470D1-8517-4070-ABD2-E2AA64B9D170}" presName="vert1" presStyleCnt="0"/>
      <dgm:spPr/>
    </dgm:pt>
  </dgm:ptLst>
  <dgm:cxnLst>
    <dgm:cxn modelId="{337F3F9E-F21C-48BF-BCBC-39CA8EF79400}" type="presOf" srcId="{12D4915F-CB06-4248-9B81-E03FFC5C2989}" destId="{72F30414-84C8-48F0-8A1A-D1C2CAC4AF56}" srcOrd="0" destOrd="0" presId="urn:microsoft.com/office/officeart/2008/layout/LinedList"/>
    <dgm:cxn modelId="{DD255199-546A-4017-AA54-A2D603436D81}" srcId="{52AB5810-ECCC-4A15-B958-AA59B0F9B2F9}" destId="{CEF7C874-A000-458B-B9F6-FCB2E370D7AE}" srcOrd="1" destOrd="0" parTransId="{D1DEE985-037B-44BE-B9FF-7184A1FF6750}" sibTransId="{3AB5FD12-FF8B-43CC-AEB3-24A2EE3FF4D7}"/>
    <dgm:cxn modelId="{64B944A6-AF7D-4AA8-BEF9-515556EA5510}" type="presOf" srcId="{A65470D1-8517-4070-ABD2-E2AA64B9D170}" destId="{2C4DF6A7-92E4-415A-8BF5-7A5CEE88432A}" srcOrd="0" destOrd="0" presId="urn:microsoft.com/office/officeart/2008/layout/LinedList"/>
    <dgm:cxn modelId="{D23D6CD0-7060-4939-B213-886DFC363731}" srcId="{52AB5810-ECCC-4A15-B958-AA59B0F9B2F9}" destId="{A65470D1-8517-4070-ABD2-E2AA64B9D170}" srcOrd="3" destOrd="0" parTransId="{EEE72E58-5DA1-4481-B78F-E635B6D8218F}" sibTransId="{1E233729-E45F-4629-A1A2-DDA1A5E322BC}"/>
    <dgm:cxn modelId="{C9973E76-54DE-497B-BC74-838B08A90B3F}" type="presOf" srcId="{6F6A3D2C-82C7-499E-A66E-1C96909CD3E1}" destId="{E2B31557-5CE2-4A04-9089-D669F61DAB18}" srcOrd="0" destOrd="0" presId="urn:microsoft.com/office/officeart/2008/layout/LinedList"/>
    <dgm:cxn modelId="{48654622-B099-4DFF-9307-28B7E7D6BCF3}" srcId="{52AB5810-ECCC-4A15-B958-AA59B0F9B2F9}" destId="{12D4915F-CB06-4248-9B81-E03FFC5C2989}" srcOrd="0" destOrd="0" parTransId="{C0A9C242-675F-43D3-8D71-3E5B14FAA3C9}" sibTransId="{B473A2B8-1640-44A0-872C-638A325D8E2C}"/>
    <dgm:cxn modelId="{7DD8B9C2-B97B-4CFA-A14D-2567D7F494AB}" type="presOf" srcId="{52AB5810-ECCC-4A15-B958-AA59B0F9B2F9}" destId="{79161EDB-C4F7-4C57-AFFB-B53BBC4A296D}" srcOrd="0" destOrd="0" presId="urn:microsoft.com/office/officeart/2008/layout/LinedList"/>
    <dgm:cxn modelId="{549FCDDF-5A9F-45BC-BE96-C8782F9A2D55}" srcId="{52AB5810-ECCC-4A15-B958-AA59B0F9B2F9}" destId="{6F6A3D2C-82C7-499E-A66E-1C96909CD3E1}" srcOrd="2" destOrd="0" parTransId="{5B5D07BF-3BAB-4BAF-BC56-C068529DC442}" sibTransId="{40831D11-51F9-4EBE-90AA-D61036C2CB54}"/>
    <dgm:cxn modelId="{BCFB41EB-6A4D-4154-A80B-575858DA2CC4}" type="presOf" srcId="{CEF7C874-A000-458B-B9F6-FCB2E370D7AE}" destId="{74EFE699-39EF-42E2-96D7-2DBEA0B5D4E2}" srcOrd="0" destOrd="0" presId="urn:microsoft.com/office/officeart/2008/layout/LinedList"/>
    <dgm:cxn modelId="{CE4AA211-B65D-4B39-A153-8A5EDA7BD5C3}" type="presParOf" srcId="{79161EDB-C4F7-4C57-AFFB-B53BBC4A296D}" destId="{1C35ED58-207A-4170-99F1-651BE6A193F9}" srcOrd="0" destOrd="0" presId="urn:microsoft.com/office/officeart/2008/layout/LinedList"/>
    <dgm:cxn modelId="{C9764174-B4C1-4935-8B4C-FB365D9CF0BD}" type="presParOf" srcId="{79161EDB-C4F7-4C57-AFFB-B53BBC4A296D}" destId="{88241D1B-998C-4383-B3DF-DA0E45C4BCC2}" srcOrd="1" destOrd="0" presId="urn:microsoft.com/office/officeart/2008/layout/LinedList"/>
    <dgm:cxn modelId="{92A5CAE6-33E2-4402-8B51-7AACEF26DDC2}" type="presParOf" srcId="{88241D1B-998C-4383-B3DF-DA0E45C4BCC2}" destId="{72F30414-84C8-48F0-8A1A-D1C2CAC4AF56}" srcOrd="0" destOrd="0" presId="urn:microsoft.com/office/officeart/2008/layout/LinedList"/>
    <dgm:cxn modelId="{CFD4D104-3DA9-4F3E-AAEE-38EB5970383B}" type="presParOf" srcId="{88241D1B-998C-4383-B3DF-DA0E45C4BCC2}" destId="{BB8770BF-B861-497C-A43D-CBF4DBB4703D}" srcOrd="1" destOrd="0" presId="urn:microsoft.com/office/officeart/2008/layout/LinedList"/>
    <dgm:cxn modelId="{008D3428-38CE-4C66-BEA5-9BF9AF473516}" type="presParOf" srcId="{79161EDB-C4F7-4C57-AFFB-B53BBC4A296D}" destId="{0558ADF3-04D8-43E5-9623-1AD5EE4DD6ED}" srcOrd="2" destOrd="0" presId="urn:microsoft.com/office/officeart/2008/layout/LinedList"/>
    <dgm:cxn modelId="{46E95519-969A-435A-A858-91AEA0481CA7}" type="presParOf" srcId="{79161EDB-C4F7-4C57-AFFB-B53BBC4A296D}" destId="{B464F332-6A8E-4E34-8B64-38EC831E3C4D}" srcOrd="3" destOrd="0" presId="urn:microsoft.com/office/officeart/2008/layout/LinedList"/>
    <dgm:cxn modelId="{9575E24E-F857-4612-B4A7-B11EDEF75B0A}" type="presParOf" srcId="{B464F332-6A8E-4E34-8B64-38EC831E3C4D}" destId="{74EFE699-39EF-42E2-96D7-2DBEA0B5D4E2}" srcOrd="0" destOrd="0" presId="urn:microsoft.com/office/officeart/2008/layout/LinedList"/>
    <dgm:cxn modelId="{02D22240-FB39-491A-90B6-AD8F36C128C2}" type="presParOf" srcId="{B464F332-6A8E-4E34-8B64-38EC831E3C4D}" destId="{5A4D2DB7-73C2-4DAD-919D-7897A04DC168}" srcOrd="1" destOrd="0" presId="urn:microsoft.com/office/officeart/2008/layout/LinedList"/>
    <dgm:cxn modelId="{9B87B72A-8C42-474A-8A5E-5A8AC488E1C2}" type="presParOf" srcId="{79161EDB-C4F7-4C57-AFFB-B53BBC4A296D}" destId="{7F8C070F-394B-454B-AE62-CA491B39C976}" srcOrd="4" destOrd="0" presId="urn:microsoft.com/office/officeart/2008/layout/LinedList"/>
    <dgm:cxn modelId="{22BC0290-3DC4-42DF-8E48-B5AF47275F2C}" type="presParOf" srcId="{79161EDB-C4F7-4C57-AFFB-B53BBC4A296D}" destId="{BF60A980-CA43-4BE1-8E3B-7FB383F53D5F}" srcOrd="5" destOrd="0" presId="urn:microsoft.com/office/officeart/2008/layout/LinedList"/>
    <dgm:cxn modelId="{78137206-0030-439B-B735-26A014C4164A}" type="presParOf" srcId="{BF60A980-CA43-4BE1-8E3B-7FB383F53D5F}" destId="{E2B31557-5CE2-4A04-9089-D669F61DAB18}" srcOrd="0" destOrd="0" presId="urn:microsoft.com/office/officeart/2008/layout/LinedList"/>
    <dgm:cxn modelId="{F37CE1B6-5AFA-4D70-A8CC-64E4E2455B60}" type="presParOf" srcId="{BF60A980-CA43-4BE1-8E3B-7FB383F53D5F}" destId="{DA56F4B5-7D57-4E67-A423-94E212D210AB}" srcOrd="1" destOrd="0" presId="urn:microsoft.com/office/officeart/2008/layout/LinedList"/>
    <dgm:cxn modelId="{55611DAC-E109-495E-8A0D-241632860F5E}" type="presParOf" srcId="{79161EDB-C4F7-4C57-AFFB-B53BBC4A296D}" destId="{79C87A4A-B8FE-4972-8DC9-DF80B4D4F98D}" srcOrd="6" destOrd="0" presId="urn:microsoft.com/office/officeart/2008/layout/LinedList"/>
    <dgm:cxn modelId="{35FDA8C3-4784-4043-88B4-106E8702F18C}" type="presParOf" srcId="{79161EDB-C4F7-4C57-AFFB-B53BBC4A296D}" destId="{C406BEA2-E024-4F05-B444-9CB8996C43E6}" srcOrd="7" destOrd="0" presId="urn:microsoft.com/office/officeart/2008/layout/LinedList"/>
    <dgm:cxn modelId="{87EC8EC3-1DF1-43D6-8F6A-68241B2A7BFA}" type="presParOf" srcId="{C406BEA2-E024-4F05-B444-9CB8996C43E6}" destId="{2C4DF6A7-92E4-415A-8BF5-7A5CEE88432A}" srcOrd="0" destOrd="0" presId="urn:microsoft.com/office/officeart/2008/layout/LinedList"/>
    <dgm:cxn modelId="{006AD078-25A2-4A58-8ADA-6C18EB554F54}" type="presParOf" srcId="{C406BEA2-E024-4F05-B444-9CB8996C43E6}" destId="{A1C5F3E4-95FB-44CC-8510-471A3598D32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35ED58-207A-4170-99F1-651BE6A193F9}">
      <dsp:nvSpPr>
        <dsp:cNvPr id="0" name=""/>
        <dsp:cNvSpPr/>
      </dsp:nvSpPr>
      <dsp:spPr>
        <a:xfrm>
          <a:off x="0" y="0"/>
          <a:ext cx="8172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F30414-84C8-48F0-8A1A-D1C2CAC4AF56}">
      <dsp:nvSpPr>
        <dsp:cNvPr id="0" name=""/>
        <dsp:cNvSpPr/>
      </dsp:nvSpPr>
      <dsp:spPr>
        <a:xfrm>
          <a:off x="0" y="0"/>
          <a:ext cx="8172450" cy="146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cs-CZ" sz="2900" kern="1200"/>
            <a:t>Po obrovském úspěchu prvního dílu napsala Rowlingová 6 dalších pokračování a 3 doplňkové knihy.</a:t>
          </a:r>
          <a:endParaRPr lang="en-US" sz="2900" kern="1200"/>
        </a:p>
      </dsp:txBody>
      <dsp:txXfrm>
        <a:off x="0" y="0"/>
        <a:ext cx="8172450" cy="1460896"/>
      </dsp:txXfrm>
    </dsp:sp>
    <dsp:sp modelId="{0558ADF3-04D8-43E5-9623-1AD5EE4DD6ED}">
      <dsp:nvSpPr>
        <dsp:cNvPr id="0" name=""/>
        <dsp:cNvSpPr/>
      </dsp:nvSpPr>
      <dsp:spPr>
        <a:xfrm>
          <a:off x="0" y="1460896"/>
          <a:ext cx="8172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EFE699-39EF-42E2-96D7-2DBEA0B5D4E2}">
      <dsp:nvSpPr>
        <dsp:cNvPr id="0" name=""/>
        <dsp:cNvSpPr/>
      </dsp:nvSpPr>
      <dsp:spPr>
        <a:xfrm>
          <a:off x="0" y="1460896"/>
          <a:ext cx="8172450" cy="146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cs-CZ" sz="2900" kern="1200"/>
            <a:t>Série o Harry Potterovi má tedy celkem7 částí. </a:t>
          </a:r>
          <a:endParaRPr lang="en-US" sz="2900" kern="1200"/>
        </a:p>
      </dsp:txBody>
      <dsp:txXfrm>
        <a:off x="0" y="1460896"/>
        <a:ext cx="8172450" cy="1460896"/>
      </dsp:txXfrm>
    </dsp:sp>
    <dsp:sp modelId="{7F8C070F-394B-454B-AE62-CA491B39C976}">
      <dsp:nvSpPr>
        <dsp:cNvPr id="0" name=""/>
        <dsp:cNvSpPr/>
      </dsp:nvSpPr>
      <dsp:spPr>
        <a:xfrm>
          <a:off x="0" y="2921793"/>
          <a:ext cx="8172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B31557-5CE2-4A04-9089-D669F61DAB18}">
      <dsp:nvSpPr>
        <dsp:cNvPr id="0" name=""/>
        <dsp:cNvSpPr/>
      </dsp:nvSpPr>
      <dsp:spPr>
        <a:xfrm>
          <a:off x="0" y="2921793"/>
          <a:ext cx="8172450" cy="146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cs-CZ" sz="2900" kern="1200"/>
            <a:t>Autory oficiálního českého překladu jsou Pavel a Vladimír Medkovi.</a:t>
          </a:r>
          <a:endParaRPr lang="en-US" sz="2900" kern="1200"/>
        </a:p>
      </dsp:txBody>
      <dsp:txXfrm>
        <a:off x="0" y="2921793"/>
        <a:ext cx="8172450" cy="1460896"/>
      </dsp:txXfrm>
    </dsp:sp>
    <dsp:sp modelId="{79C87A4A-B8FE-4972-8DC9-DF80B4D4F98D}">
      <dsp:nvSpPr>
        <dsp:cNvPr id="0" name=""/>
        <dsp:cNvSpPr/>
      </dsp:nvSpPr>
      <dsp:spPr>
        <a:xfrm>
          <a:off x="0" y="4382690"/>
          <a:ext cx="81724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4DF6A7-92E4-415A-8BF5-7A5CEE88432A}">
      <dsp:nvSpPr>
        <dsp:cNvPr id="0" name=""/>
        <dsp:cNvSpPr/>
      </dsp:nvSpPr>
      <dsp:spPr>
        <a:xfrm>
          <a:off x="0" y="4382690"/>
          <a:ext cx="8172450" cy="1460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r>
            <a:rPr lang="cs-CZ" sz="2900" kern="1200"/>
            <a:t>Nakladatelství Albatros, které má v ČR n a tuto sérii exkluzivní práva, vydalo český překlad posledního dílu 31. ledna 2008.</a:t>
          </a:r>
          <a:endParaRPr lang="en-US" sz="2900" kern="1200"/>
        </a:p>
      </dsp:txBody>
      <dsp:txXfrm>
        <a:off x="0" y="4382690"/>
        <a:ext cx="8172450" cy="146089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418986-852E-4130-9779-45B1E55471D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ABFA39F-5616-4AF1-9F3B-1BCFEFBC23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6FC39A5-4053-4A3D-8CB7-F6FAC6C1BA5F}"/>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5" name="Zástupný symbol pro zápatí 4">
            <a:extLst>
              <a:ext uri="{FF2B5EF4-FFF2-40B4-BE49-F238E27FC236}">
                <a16:creationId xmlns:a16="http://schemas.microsoft.com/office/drawing/2014/main" id="{045F5C4B-C1B3-4BE7-B1E1-F9E34097E14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A8B8799-B2F1-4D94-827E-B4E1AAFDD387}"/>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192673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4FDB72-208D-4995-9186-073015C2E60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F3DC6F5-5876-4273-8726-824DB9BC8B3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66BFB6-76C6-4C64-9F83-42DC471616D4}"/>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5" name="Zástupný symbol pro zápatí 4">
            <a:extLst>
              <a:ext uri="{FF2B5EF4-FFF2-40B4-BE49-F238E27FC236}">
                <a16:creationId xmlns:a16="http://schemas.microsoft.com/office/drawing/2014/main" id="{ABA06327-234D-49B6-9D33-A9A5DC9409E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F4203C7-4E34-446D-9EC3-F9CC584E1487}"/>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199193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BE73E9E-B8F8-47F2-A83C-CA55E1A0E80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643916F0-90A9-43DD-B7B8-0FCE8FE15C09}"/>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96202D7-F3C2-4AB2-A007-0C430A3A4CEB}"/>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5" name="Zástupný symbol pro zápatí 4">
            <a:extLst>
              <a:ext uri="{FF2B5EF4-FFF2-40B4-BE49-F238E27FC236}">
                <a16:creationId xmlns:a16="http://schemas.microsoft.com/office/drawing/2014/main" id="{B38DBD8F-94B7-45DF-8579-91571F9BA1C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3C44F4C-9CC2-4788-8D81-F9D5FCE76B94}"/>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3161015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FCF98B-EBD5-4195-BA1E-3A20B4CA64A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676B19E-BCE0-4503-B2DF-259F2CC69EF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B209CA-EEA5-45A5-9C7F-70FD34C6FC2D}"/>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5" name="Zástupný symbol pro zápatí 4">
            <a:extLst>
              <a:ext uri="{FF2B5EF4-FFF2-40B4-BE49-F238E27FC236}">
                <a16:creationId xmlns:a16="http://schemas.microsoft.com/office/drawing/2014/main" id="{54FBC86F-FD11-4FD9-A03D-738A68C4DA4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5BC4224-A9DA-412C-97FA-5C83225D4540}"/>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60219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18B417A-31AE-4DDD-A0FA-B78181E976C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EC84697A-EB55-4FFE-97D9-ABB5879287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3486E975-DE0A-4EE1-8D75-FB4B82FF3643}"/>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5" name="Zástupný symbol pro zápatí 4">
            <a:extLst>
              <a:ext uri="{FF2B5EF4-FFF2-40B4-BE49-F238E27FC236}">
                <a16:creationId xmlns:a16="http://schemas.microsoft.com/office/drawing/2014/main" id="{5C5D6AD0-0A69-47A2-AB5E-DFB8AB8AB8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8213779-6980-4B8A-83F3-5E233FAF9FC6}"/>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29225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B0F9F4-36E5-44DA-8498-5C1A1DAC5445}"/>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3843460-E6C5-426D-9E82-1652EB28D51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886C1F9-30FE-4213-BDBA-8FA93FDAE1E3}"/>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A93AA9B-60EF-4826-8D3A-F0E580409035}"/>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6" name="Zástupný symbol pro zápatí 5">
            <a:extLst>
              <a:ext uri="{FF2B5EF4-FFF2-40B4-BE49-F238E27FC236}">
                <a16:creationId xmlns:a16="http://schemas.microsoft.com/office/drawing/2014/main" id="{D1DD2A2E-C365-486A-96FD-5A4373B4F22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EE1FD10-3302-494B-91AE-371E26F66DB2}"/>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214946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C49587-043A-4F03-9459-ACC7C77B8B6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79A74633-93A8-4517-9F40-8921EC35EF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9F5C544-1CE3-4152-B5B5-1E9293A9D2E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90E5679-8BF7-45E1-956B-B953A0A63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A5D2B26-E5E5-46A8-A917-678CE9A924F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EA297AE-AC62-47AC-A4A0-A600A635FC9D}"/>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8" name="Zástupný symbol pro zápatí 7">
            <a:extLst>
              <a:ext uri="{FF2B5EF4-FFF2-40B4-BE49-F238E27FC236}">
                <a16:creationId xmlns:a16="http://schemas.microsoft.com/office/drawing/2014/main" id="{5B4BAC06-8126-4E57-90E1-D67A7045A05B}"/>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0E783AE-A944-4577-A8D2-B49F93311690}"/>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2809900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684BD1-8393-45A6-BC60-E8185DCCB7D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B05FB18C-738E-402A-B9B3-3898135E6250}"/>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4" name="Zástupný symbol pro zápatí 3">
            <a:extLst>
              <a:ext uri="{FF2B5EF4-FFF2-40B4-BE49-F238E27FC236}">
                <a16:creationId xmlns:a16="http://schemas.microsoft.com/office/drawing/2014/main" id="{D0EC5A37-94CC-488A-A8B9-53B145AF310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DE41744-5945-480E-92A4-FC6D53E9D722}"/>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222337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CBC160A-D1C0-42B0-8950-2B604B1CA502}"/>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3" name="Zástupný symbol pro zápatí 2">
            <a:extLst>
              <a:ext uri="{FF2B5EF4-FFF2-40B4-BE49-F238E27FC236}">
                <a16:creationId xmlns:a16="http://schemas.microsoft.com/office/drawing/2014/main" id="{9BA2B4A1-82D2-4D92-96FD-92828B93385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6A30D61-03E9-49B4-8B03-A3C5B3071C32}"/>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402841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A5561A-9F72-46CC-8CEF-C2EE1EA9120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08E600A7-6B17-49ED-9EB1-96123B59F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AB2636C-69C0-480E-A582-D0BB637D3C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59B428F-7897-48C9-9F7C-9914948C0E5E}"/>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6" name="Zástupný symbol pro zápatí 5">
            <a:extLst>
              <a:ext uri="{FF2B5EF4-FFF2-40B4-BE49-F238E27FC236}">
                <a16:creationId xmlns:a16="http://schemas.microsoft.com/office/drawing/2014/main" id="{BE148041-BDBE-410F-9C55-8E8B1676283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5393D09-1C70-4E8E-A2DB-362DC5D92644}"/>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3066344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8A60A6-5530-4794-8FFC-9E0000CE476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C5F46A1-3D09-4760-8CC1-50C205A992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EA97121D-1357-4CB7-A818-D249E7086A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127EB6D-0F6B-4924-80C3-C183920FB708}"/>
              </a:ext>
            </a:extLst>
          </p:cNvPr>
          <p:cNvSpPr>
            <a:spLocks noGrp="1"/>
          </p:cNvSpPr>
          <p:nvPr>
            <p:ph type="dt" sz="half" idx="10"/>
          </p:nvPr>
        </p:nvSpPr>
        <p:spPr/>
        <p:txBody>
          <a:bodyPr/>
          <a:lstStyle/>
          <a:p>
            <a:fld id="{543FBEDA-6357-4032-BFC6-D055169C5235}" type="datetimeFigureOut">
              <a:rPr lang="cs-CZ" smtClean="0"/>
              <a:t>21.04.2026</a:t>
            </a:fld>
            <a:endParaRPr lang="cs-CZ"/>
          </a:p>
        </p:txBody>
      </p:sp>
      <p:sp>
        <p:nvSpPr>
          <p:cNvPr id="6" name="Zástupný symbol pro zápatí 5">
            <a:extLst>
              <a:ext uri="{FF2B5EF4-FFF2-40B4-BE49-F238E27FC236}">
                <a16:creationId xmlns:a16="http://schemas.microsoft.com/office/drawing/2014/main" id="{7CAD161C-2DB0-487E-A722-4ADF66D082E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9BAB322-0D24-4B7A-8DF0-50C53547E4FD}"/>
              </a:ext>
            </a:extLst>
          </p:cNvPr>
          <p:cNvSpPr>
            <a:spLocks noGrp="1"/>
          </p:cNvSpPr>
          <p:nvPr>
            <p:ph type="sldNum" sz="quarter" idx="12"/>
          </p:nvPr>
        </p:nvSpPr>
        <p:spPr/>
        <p:txBody>
          <a:bodyPr/>
          <a:lstStyle/>
          <a:p>
            <a:fld id="{AE9FF46C-F031-406F-833A-13FEC5F35721}" type="slidenum">
              <a:rPr lang="cs-CZ" smtClean="0"/>
              <a:t>‹#›</a:t>
            </a:fld>
            <a:endParaRPr lang="cs-CZ"/>
          </a:p>
        </p:txBody>
      </p:sp>
    </p:spTree>
    <p:extLst>
      <p:ext uri="{BB962C8B-B14F-4D97-AF65-F5344CB8AC3E}">
        <p14:creationId xmlns:p14="http://schemas.microsoft.com/office/powerpoint/2010/main" val="4249595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19B7D6E-2F15-4712-BC6A-B75ED014E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94D4C1C9-2397-4EBB-8361-D2A610054D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45D9B5-AD73-4517-88D4-AD141383B8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FBEDA-6357-4032-BFC6-D055169C5235}" type="datetimeFigureOut">
              <a:rPr lang="cs-CZ" smtClean="0"/>
              <a:t>21.04.2026</a:t>
            </a:fld>
            <a:endParaRPr lang="cs-CZ"/>
          </a:p>
        </p:txBody>
      </p:sp>
      <p:sp>
        <p:nvSpPr>
          <p:cNvPr id="5" name="Zástupný symbol pro zápatí 4">
            <a:extLst>
              <a:ext uri="{FF2B5EF4-FFF2-40B4-BE49-F238E27FC236}">
                <a16:creationId xmlns:a16="http://schemas.microsoft.com/office/drawing/2014/main" id="{097DD0D2-21A1-4C0D-A852-7DC6B518B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D829BC7A-7DB7-48C3-825A-FD4F8B055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FF46C-F031-406F-833A-13FEC5F35721}" type="slidenum">
              <a:rPr lang="cs-CZ" smtClean="0"/>
              <a:t>‹#›</a:t>
            </a:fld>
            <a:endParaRPr lang="cs-CZ"/>
          </a:p>
        </p:txBody>
      </p:sp>
    </p:spTree>
    <p:extLst>
      <p:ext uri="{BB962C8B-B14F-4D97-AF65-F5344CB8AC3E}">
        <p14:creationId xmlns:p14="http://schemas.microsoft.com/office/powerpoint/2010/main" val="1934444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cs.wikipedia.org/wiki/Harry_Potter_a_Relikvie_smrti" TargetMode="External"/><Relationship Id="rId3" Type="http://schemas.openxmlformats.org/officeDocument/2006/relationships/hyperlink" Target="http://cs.wikipedia.org/wiki/Harry_Potter_a_Tajemn%C3%A1_komnata" TargetMode="External"/><Relationship Id="rId7" Type="http://schemas.openxmlformats.org/officeDocument/2006/relationships/hyperlink" Target="http://cs.wikipedia.org/wiki/Harry_Potter_a_Princ_dvoj%C3%AD_krve" TargetMode="External"/><Relationship Id="rId2" Type="http://schemas.openxmlformats.org/officeDocument/2006/relationships/hyperlink" Target="http://cs.wikipedia.org/wiki/Harry_Potter_a_K%C3%A1men_mudrc%C5%AF" TargetMode="External"/><Relationship Id="rId1" Type="http://schemas.openxmlformats.org/officeDocument/2006/relationships/slideLayout" Target="../slideLayouts/slideLayout2.xml"/><Relationship Id="rId6" Type="http://schemas.openxmlformats.org/officeDocument/2006/relationships/hyperlink" Target="http://cs.wikipedia.org/wiki/Harry_Potter_a_F%C3%A9nix%C5%AFv_%C5%99%C3%A1d" TargetMode="External"/><Relationship Id="rId5" Type="http://schemas.openxmlformats.org/officeDocument/2006/relationships/hyperlink" Target="http://cs.wikipedia.org/wiki/Harry_Potter_a_Ohniv%C3%BD_poh%C3%A1r" TargetMode="External"/><Relationship Id="rId4" Type="http://schemas.openxmlformats.org/officeDocument/2006/relationships/hyperlink" Target="http://cs.wikipedia.org/wiki/Harry_Potter_a_v%C4%9Bze%C5%88_z_Azkabanu" TargetMode="External"/><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hyperlink" Target="http://cs.wikipedia.org/wiki/Comic_Relie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cs.wikipedia.org/wiki/Harry_Potter_a_Relikvie_smrti" TargetMode="External"/><Relationship Id="rId3" Type="http://schemas.openxmlformats.org/officeDocument/2006/relationships/hyperlink" Target="http://cs.wikipedia.org/wiki/Harry_Potter_a_Tajemn%C3%A1_komnata" TargetMode="External"/><Relationship Id="rId7" Type="http://schemas.openxmlformats.org/officeDocument/2006/relationships/hyperlink" Target="http://cs.wikipedia.org/wiki/Harry_Potter_a_Princ_dvoj%C3%AD_krve" TargetMode="External"/><Relationship Id="rId2" Type="http://schemas.openxmlformats.org/officeDocument/2006/relationships/hyperlink" Target="http://cs.wikipedia.org/wiki/Harry_Potter_a_K%C3%A1men_mudrc%C5%AF" TargetMode="External"/><Relationship Id="rId1" Type="http://schemas.openxmlformats.org/officeDocument/2006/relationships/slideLayout" Target="../slideLayouts/slideLayout2.xml"/><Relationship Id="rId6" Type="http://schemas.openxmlformats.org/officeDocument/2006/relationships/hyperlink" Target="http://cs.wikipedia.org/wiki/Harry_Potter_a_F%C3%A9nix%C5%AFv_%C5%99%C3%A1d" TargetMode="External"/><Relationship Id="rId5" Type="http://schemas.openxmlformats.org/officeDocument/2006/relationships/hyperlink" Target="http://cs.wikipedia.org/wiki/Harry_Potter_a_Ohniv%C3%BD_poh%C3%A1r" TargetMode="External"/><Relationship Id="rId10" Type="http://schemas.openxmlformats.org/officeDocument/2006/relationships/hyperlink" Target="https://www.youtube.com/watch?v=5W-a0tl9Fu0" TargetMode="External"/><Relationship Id="rId4" Type="http://schemas.openxmlformats.org/officeDocument/2006/relationships/hyperlink" Target="http://cs.wikipedia.org/wiki/Harry_Potter_a_v%C4%9Bze%C5%88_z_Azkabanu" TargetMode="External"/><Relationship Id="rId9" Type="http://schemas.openxmlformats.org/officeDocument/2006/relationships/hyperlink" Target="https://www.youtube.com/watch?v=2EJN0mRMJ_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17517EF-BD4D-4055-BDB4-A322C5356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dpis 1">
            <a:extLst>
              <a:ext uri="{FF2B5EF4-FFF2-40B4-BE49-F238E27FC236}">
                <a16:creationId xmlns:a16="http://schemas.microsoft.com/office/drawing/2014/main" id="{C1238495-3AFE-4619-904E-280FD1A8CD30}"/>
              </a:ext>
            </a:extLst>
          </p:cNvPr>
          <p:cNvSpPr>
            <a:spLocks noGrp="1"/>
          </p:cNvSpPr>
          <p:nvPr>
            <p:ph type="ctrTitle"/>
          </p:nvPr>
        </p:nvSpPr>
        <p:spPr>
          <a:xfrm>
            <a:off x="901690" y="405575"/>
            <a:ext cx="6430414" cy="1371600"/>
          </a:xfrm>
        </p:spPr>
        <p:txBody>
          <a:bodyPr anchor="ctr">
            <a:normAutofit/>
          </a:bodyPr>
          <a:lstStyle/>
          <a:p>
            <a:pPr algn="l"/>
            <a:r>
              <a:rPr lang="cs-CZ" sz="4000" b="1">
                <a:latin typeface="Andalus" pitchFamily="18" charset="-78"/>
                <a:cs typeface="Andalus" pitchFamily="18" charset="-78"/>
              </a:rPr>
              <a:t>Joanne Rowlingová</a:t>
            </a:r>
            <a:r>
              <a:rPr lang="cs-CZ" sz="4000">
                <a:latin typeface="Andalus" pitchFamily="18" charset="-78"/>
                <a:cs typeface="Andalus" pitchFamily="18" charset="-78"/>
              </a:rPr>
              <a:t> </a:t>
            </a:r>
            <a:endParaRPr lang="cs-CZ" sz="4000"/>
          </a:p>
        </p:txBody>
      </p:sp>
      <p:sp>
        <p:nvSpPr>
          <p:cNvPr id="3" name="Podnadpis 2">
            <a:extLst>
              <a:ext uri="{FF2B5EF4-FFF2-40B4-BE49-F238E27FC236}">
                <a16:creationId xmlns:a16="http://schemas.microsoft.com/office/drawing/2014/main" id="{445CE6D8-74ED-4D23-972E-08086EFFB537}"/>
              </a:ext>
            </a:extLst>
          </p:cNvPr>
          <p:cNvSpPr>
            <a:spLocks noGrp="1"/>
          </p:cNvSpPr>
          <p:nvPr>
            <p:ph type="subTitle" idx="1"/>
          </p:nvPr>
        </p:nvSpPr>
        <p:spPr>
          <a:xfrm>
            <a:off x="7924796" y="498698"/>
            <a:ext cx="2893382" cy="1185353"/>
          </a:xfrm>
        </p:spPr>
        <p:txBody>
          <a:bodyPr anchor="ctr">
            <a:normAutofit/>
          </a:bodyPr>
          <a:lstStyle/>
          <a:p>
            <a:pPr algn="l"/>
            <a:r>
              <a:rPr lang="cs-CZ" sz="1800"/>
              <a:t>31. července 1965, Skotsko (Velká Británie)</a:t>
            </a:r>
          </a:p>
          <a:p>
            <a:pPr algn="l"/>
            <a:endParaRPr lang="cs-CZ" sz="1800"/>
          </a:p>
        </p:txBody>
      </p:sp>
      <p:sp>
        <p:nvSpPr>
          <p:cNvPr id="13" name="Rectangle 12">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Obrázek 3" descr="Obsah obrázku osoba&#10;&#10;Popis byl vytvořen automaticky">
            <a:extLst>
              <a:ext uri="{FF2B5EF4-FFF2-40B4-BE49-F238E27FC236}">
                <a16:creationId xmlns:a16="http://schemas.microsoft.com/office/drawing/2014/main" id="{33B1363E-AE38-4F1C-BBC8-A550429F21BB}"/>
              </a:ext>
            </a:extLst>
          </p:cNvPr>
          <p:cNvPicPr>
            <a:picLocks noChangeAspect="1"/>
          </p:cNvPicPr>
          <p:nvPr/>
        </p:nvPicPr>
        <p:blipFill>
          <a:blip r:embed="rId2"/>
          <a:stretch>
            <a:fillRect/>
          </a:stretch>
        </p:blipFill>
        <p:spPr>
          <a:xfrm>
            <a:off x="1849007" y="2091095"/>
            <a:ext cx="8497450" cy="4206240"/>
          </a:xfrm>
          <a:prstGeom prst="rect">
            <a:avLst/>
          </a:prstGeom>
        </p:spPr>
      </p:pic>
    </p:spTree>
    <p:extLst>
      <p:ext uri="{BB962C8B-B14F-4D97-AF65-F5344CB8AC3E}">
        <p14:creationId xmlns:p14="http://schemas.microsoft.com/office/powerpoint/2010/main" val="2977185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1EF94C-FC15-4D7D-8442-E2815E1D77D2}"/>
              </a:ext>
            </a:extLst>
          </p:cNvPr>
          <p:cNvSpPr>
            <a:spLocks noGrp="1"/>
          </p:cNvSpPr>
          <p:nvPr>
            <p:ph type="title"/>
          </p:nvPr>
        </p:nvSpPr>
        <p:spPr>
          <a:xfrm>
            <a:off x="4965430" y="629268"/>
            <a:ext cx="6586491" cy="1286160"/>
          </a:xfrm>
        </p:spPr>
        <p:txBody>
          <a:bodyPr anchor="b">
            <a:normAutofit/>
          </a:bodyPr>
          <a:lstStyle/>
          <a:p>
            <a:pPr>
              <a:defRPr/>
            </a:pPr>
            <a:r>
              <a:rPr lang="cs-CZ" b="1" u="sng"/>
              <a:t>Jednotlivé knihy </a:t>
            </a:r>
          </a:p>
        </p:txBody>
      </p:sp>
      <p:sp>
        <p:nvSpPr>
          <p:cNvPr id="20483" name="Zástupný symbol pro obsah 2">
            <a:extLst>
              <a:ext uri="{FF2B5EF4-FFF2-40B4-BE49-F238E27FC236}">
                <a16:creationId xmlns:a16="http://schemas.microsoft.com/office/drawing/2014/main" id="{836EB1E4-C7E5-4CE4-9CB8-24620C1BFC19}"/>
              </a:ext>
            </a:extLst>
          </p:cNvPr>
          <p:cNvSpPr>
            <a:spLocks noGrp="1"/>
          </p:cNvSpPr>
          <p:nvPr>
            <p:ph idx="1"/>
          </p:nvPr>
        </p:nvSpPr>
        <p:spPr>
          <a:xfrm>
            <a:off x="4965431" y="2438400"/>
            <a:ext cx="6586489" cy="3785419"/>
          </a:xfrm>
        </p:spPr>
        <p:txBody>
          <a:bodyPr>
            <a:normAutofit/>
          </a:bodyPr>
          <a:lstStyle/>
          <a:p>
            <a:r>
              <a:rPr lang="cs-CZ" altLang="cs-CZ" sz="1400" b="1"/>
              <a:t>Harry Potter a </a:t>
            </a:r>
            <a:r>
              <a:rPr lang="cs-CZ" altLang="cs-CZ" sz="1400" b="1">
                <a:hlinkClick r:id="rId2">
                  <a:extLst>
                    <a:ext uri="{A12FA001-AC4F-418D-AE19-62706E023703}">
                      <ahyp:hlinkClr xmlns:ahyp="http://schemas.microsoft.com/office/drawing/2018/hyperlinkcolor" xmlns="" val="tx"/>
                    </a:ext>
                  </a:extLst>
                </a:hlinkClick>
              </a:rPr>
              <a:t>Kámen mudrců</a:t>
            </a:r>
            <a:r>
              <a:rPr lang="cs-CZ" altLang="cs-CZ" sz="1400" b="1"/>
              <a:t>,  v originále jako </a:t>
            </a:r>
            <a:r>
              <a:rPr lang="cs-CZ" altLang="cs-CZ" sz="1400" b="1" i="1"/>
              <a:t>Harry Potter and the Philosopher's Stone.</a:t>
            </a:r>
          </a:p>
          <a:p>
            <a:r>
              <a:rPr lang="cs-CZ" altLang="cs-CZ" sz="1400" b="1"/>
              <a:t>Harry Potter a </a:t>
            </a:r>
            <a:r>
              <a:rPr lang="cs-CZ" altLang="cs-CZ" sz="1400" b="1">
                <a:hlinkClick r:id="rId3">
                  <a:extLst>
                    <a:ext uri="{A12FA001-AC4F-418D-AE19-62706E023703}">
                      <ahyp:hlinkClr xmlns:ahyp="http://schemas.microsoft.com/office/drawing/2018/hyperlinkcolor" xmlns="" val="tx"/>
                    </a:ext>
                  </a:extLst>
                </a:hlinkClick>
              </a:rPr>
              <a:t>Tajemná komnata</a:t>
            </a:r>
            <a:r>
              <a:rPr lang="cs-CZ" altLang="cs-CZ" sz="1400" b="1"/>
              <a:t>, v originále jako </a:t>
            </a:r>
            <a:r>
              <a:rPr lang="cs-CZ" altLang="cs-CZ" sz="1400" b="1" i="1"/>
              <a:t>Harry Potter and the Chamber of Secrets.</a:t>
            </a:r>
          </a:p>
          <a:p>
            <a:r>
              <a:rPr lang="cs-CZ" altLang="cs-CZ" sz="1400" b="1"/>
              <a:t>Harry Potter a </a:t>
            </a:r>
            <a:r>
              <a:rPr lang="cs-CZ" altLang="cs-CZ" sz="1400" b="1">
                <a:hlinkClick r:id="rId4">
                  <a:extLst>
                    <a:ext uri="{A12FA001-AC4F-418D-AE19-62706E023703}">
                      <ahyp:hlinkClr xmlns:ahyp="http://schemas.microsoft.com/office/drawing/2018/hyperlinkcolor" xmlns="" val="tx"/>
                    </a:ext>
                  </a:extLst>
                </a:hlinkClick>
              </a:rPr>
              <a:t>vězeň z Azkabanu</a:t>
            </a:r>
            <a:r>
              <a:rPr lang="cs-CZ" altLang="cs-CZ" sz="1400" b="1"/>
              <a:t>,  v originále jako </a:t>
            </a:r>
            <a:r>
              <a:rPr lang="cs-CZ" altLang="cs-CZ" sz="1400" b="1" i="1"/>
              <a:t>Harry Potter and the Prisoner of Azkaban.</a:t>
            </a:r>
            <a:endParaRPr lang="cs-CZ" altLang="cs-CZ" sz="1400" b="1"/>
          </a:p>
          <a:p>
            <a:r>
              <a:rPr lang="cs-CZ" altLang="cs-CZ" sz="1400" b="1"/>
              <a:t>Harry Potter a </a:t>
            </a:r>
            <a:r>
              <a:rPr lang="cs-CZ" altLang="cs-CZ" sz="1400" b="1">
                <a:hlinkClick r:id="rId5">
                  <a:extLst>
                    <a:ext uri="{A12FA001-AC4F-418D-AE19-62706E023703}">
                      <ahyp:hlinkClr xmlns:ahyp="http://schemas.microsoft.com/office/drawing/2018/hyperlinkcolor" xmlns="" val="tx"/>
                    </a:ext>
                  </a:extLst>
                </a:hlinkClick>
              </a:rPr>
              <a:t>Ohnivý pohár,</a:t>
            </a:r>
            <a:r>
              <a:rPr lang="cs-CZ" altLang="cs-CZ" sz="1400" b="1"/>
              <a:t>     v originále jako </a:t>
            </a:r>
            <a:r>
              <a:rPr lang="cs-CZ" altLang="cs-CZ" sz="1400" b="1" i="1"/>
              <a:t>Harry Potter and the Goblet of Fire.</a:t>
            </a:r>
          </a:p>
          <a:p>
            <a:r>
              <a:rPr lang="cs-CZ" altLang="cs-CZ" sz="1400" b="1"/>
              <a:t>Harry Potter a </a:t>
            </a:r>
            <a:r>
              <a:rPr lang="cs-CZ" altLang="cs-CZ" sz="1400" b="1">
                <a:hlinkClick r:id="rId6">
                  <a:extLst>
                    <a:ext uri="{A12FA001-AC4F-418D-AE19-62706E023703}">
                      <ahyp:hlinkClr xmlns:ahyp="http://schemas.microsoft.com/office/drawing/2018/hyperlinkcolor" xmlns="" val="tx"/>
                    </a:ext>
                  </a:extLst>
                </a:hlinkClick>
              </a:rPr>
              <a:t>Fénixův řád</a:t>
            </a:r>
            <a:r>
              <a:rPr lang="cs-CZ" altLang="cs-CZ" sz="1400" b="1"/>
              <a:t>, v originále jako </a:t>
            </a:r>
            <a:r>
              <a:rPr lang="cs-CZ" altLang="cs-CZ" sz="1400" b="1" i="1"/>
              <a:t>Harry Potter and the Order of the Phoenix.</a:t>
            </a:r>
          </a:p>
          <a:p>
            <a:r>
              <a:rPr lang="cs-CZ" altLang="cs-CZ" sz="1400" b="1"/>
              <a:t>Harry Potter a </a:t>
            </a:r>
            <a:r>
              <a:rPr lang="cs-CZ" altLang="cs-CZ" sz="1400" b="1">
                <a:hlinkClick r:id="rId7">
                  <a:extLst>
                    <a:ext uri="{A12FA001-AC4F-418D-AE19-62706E023703}">
                      <ahyp:hlinkClr xmlns:ahyp="http://schemas.microsoft.com/office/drawing/2018/hyperlinkcolor" xmlns="" val="tx"/>
                    </a:ext>
                  </a:extLst>
                </a:hlinkClick>
              </a:rPr>
              <a:t>Princ dvojí krve</a:t>
            </a:r>
            <a:r>
              <a:rPr lang="cs-CZ" altLang="cs-CZ" sz="1400" b="1"/>
              <a:t>, v originále jako </a:t>
            </a:r>
            <a:r>
              <a:rPr lang="cs-CZ" altLang="cs-CZ" sz="1400" b="1" i="1"/>
              <a:t>Harry Potter and the Half-Blood Prince.</a:t>
            </a:r>
          </a:p>
          <a:p>
            <a:r>
              <a:rPr lang="cs-CZ" altLang="cs-CZ" sz="1400" b="1"/>
              <a:t>Harry Potter a </a:t>
            </a:r>
            <a:r>
              <a:rPr lang="cs-CZ" altLang="cs-CZ" sz="1400" b="1">
                <a:hlinkClick r:id="rId8">
                  <a:extLst>
                    <a:ext uri="{A12FA001-AC4F-418D-AE19-62706E023703}">
                      <ahyp:hlinkClr xmlns:ahyp="http://schemas.microsoft.com/office/drawing/2018/hyperlinkcolor" xmlns="" val="tx"/>
                    </a:ext>
                  </a:extLst>
                </a:hlinkClick>
              </a:rPr>
              <a:t>Relikvie smrti</a:t>
            </a:r>
            <a:r>
              <a:rPr lang="cs-CZ" altLang="cs-CZ" sz="1400" b="1"/>
              <a:t>, v originále jako </a:t>
            </a:r>
            <a:r>
              <a:rPr lang="cs-CZ" altLang="cs-CZ" sz="1400" b="1" i="1"/>
              <a:t>Harry Potter and the Deathly Hallows.</a:t>
            </a:r>
          </a:p>
          <a:p>
            <a:pPr lvl="1"/>
            <a:endParaRPr lang="cs-CZ" altLang="cs-CZ" sz="1400"/>
          </a:p>
          <a:p>
            <a:pPr lvl="1"/>
            <a:endParaRPr lang="cs-CZ" altLang="cs-CZ" sz="1400"/>
          </a:p>
          <a:p>
            <a:endParaRPr lang="cs-CZ" altLang="cs-CZ" sz="1400" i="1"/>
          </a:p>
          <a:p>
            <a:endParaRPr lang="cs-CZ" altLang="cs-CZ" sz="1400"/>
          </a:p>
          <a:p>
            <a:endParaRPr lang="cs-CZ" altLang="cs-CZ" sz="1400"/>
          </a:p>
        </p:txBody>
      </p:sp>
      <p:pic>
        <p:nvPicPr>
          <p:cNvPr id="6" name="Obrázek 5">
            <a:extLst>
              <a:ext uri="{FF2B5EF4-FFF2-40B4-BE49-F238E27FC236}">
                <a16:creationId xmlns:a16="http://schemas.microsoft.com/office/drawing/2014/main" id="{DF8B4198-254B-4A29-8A72-FB6862C245ED}"/>
              </a:ext>
            </a:extLst>
          </p:cNvPr>
          <p:cNvPicPr>
            <a:picLocks noChangeAspect="1"/>
          </p:cNvPicPr>
          <p:nvPr/>
        </p:nvPicPr>
        <p:blipFill rotWithShape="1">
          <a:blip r:embed="rId9"/>
          <a:srcRect r="-2" b="3682"/>
          <a:stretch/>
        </p:blipFill>
        <p:spPr>
          <a:xfrm>
            <a:off x="20" y="10"/>
            <a:ext cx="4635571" cy="6857990"/>
          </a:xfrm>
          <a:prstGeom prst="rect">
            <a:avLst/>
          </a:prstGeom>
          <a:effectLst/>
        </p:spPr>
      </p:pic>
      <p:cxnSp>
        <p:nvCxnSpPr>
          <p:cNvPr id="136" name="Straight Connector 135">
            <a:extLst>
              <a:ext uri="{FF2B5EF4-FFF2-40B4-BE49-F238E27FC236}">
                <a16:creationId xmlns:a16="http://schemas.microsoft.com/office/drawing/2014/main"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B358"/>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45CA849-654C-4173-AD99-B3A2528275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734E8B3-1926-4EEA-97A8-CCFFC42E9B61}"/>
              </a:ext>
            </a:extLst>
          </p:cNvPr>
          <p:cNvSpPr>
            <a:spLocks noGrp="1"/>
          </p:cNvSpPr>
          <p:nvPr>
            <p:ph type="title"/>
          </p:nvPr>
        </p:nvSpPr>
        <p:spPr>
          <a:xfrm>
            <a:off x="429768" y="411480"/>
            <a:ext cx="11201400" cy="1106424"/>
          </a:xfrm>
        </p:spPr>
        <p:txBody>
          <a:bodyPr>
            <a:normAutofit/>
          </a:bodyPr>
          <a:lstStyle/>
          <a:p>
            <a:pPr>
              <a:defRPr/>
            </a:pPr>
            <a:r>
              <a:rPr lang="cs-CZ" sz="3600" b="1" u="sng"/>
              <a:t>Harry Potter v číslech</a:t>
            </a:r>
          </a:p>
        </p:txBody>
      </p:sp>
      <p:sp>
        <p:nvSpPr>
          <p:cNvPr id="26" name="Rectangle 25">
            <a:extLst>
              <a:ext uri="{FF2B5EF4-FFF2-40B4-BE49-F238E27FC236}">
                <a16:creationId xmlns:a16="http://schemas.microsoft.com/office/drawing/2014/main" id="{3E23A947-2D45-4208-AE2B-64948C87A3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ázek 3">
            <a:extLst>
              <a:ext uri="{FF2B5EF4-FFF2-40B4-BE49-F238E27FC236}">
                <a16:creationId xmlns:a16="http://schemas.microsoft.com/office/drawing/2014/main" id="{C64BB98F-2654-46A1-88C4-4607D32BCD0F}"/>
              </a:ext>
            </a:extLst>
          </p:cNvPr>
          <p:cNvPicPr>
            <a:picLocks noChangeAspect="1"/>
          </p:cNvPicPr>
          <p:nvPr/>
        </p:nvPicPr>
        <p:blipFill rotWithShape="1">
          <a:blip r:embed="rId2"/>
          <a:srcRect t="1331" r="-1" b="8772"/>
          <a:stretch/>
        </p:blipFill>
        <p:spPr>
          <a:xfrm>
            <a:off x="429768" y="1721922"/>
            <a:ext cx="6704891" cy="4520559"/>
          </a:xfrm>
          <a:prstGeom prst="rect">
            <a:avLst/>
          </a:prstGeom>
        </p:spPr>
      </p:pic>
      <p:sp useBgFill="1">
        <p:nvSpPr>
          <p:cNvPr id="28" name="Rectangle 27">
            <a:extLst>
              <a:ext uri="{FF2B5EF4-FFF2-40B4-BE49-F238E27FC236}">
                <a16:creationId xmlns:a16="http://schemas.microsoft.com/office/drawing/2014/main" id="{E5BBB0F9-6A59-4D02-A9C7-A2D6516684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Zástupný symbol pro obsah 2">
            <a:extLst>
              <a:ext uri="{FF2B5EF4-FFF2-40B4-BE49-F238E27FC236}">
                <a16:creationId xmlns:a16="http://schemas.microsoft.com/office/drawing/2014/main" id="{23C83E9B-7621-4A3A-A129-76E118EC042B}"/>
              </a:ext>
            </a:extLst>
          </p:cNvPr>
          <p:cNvSpPr>
            <a:spLocks noGrp="1"/>
          </p:cNvSpPr>
          <p:nvPr>
            <p:ph idx="1"/>
          </p:nvPr>
        </p:nvSpPr>
        <p:spPr>
          <a:xfrm>
            <a:off x="7938752" y="2020824"/>
            <a:ext cx="3455097" cy="3959352"/>
          </a:xfrm>
        </p:spPr>
        <p:txBody>
          <a:bodyPr anchor="ctr">
            <a:normAutofit/>
          </a:bodyPr>
          <a:lstStyle/>
          <a:p>
            <a:r>
              <a:rPr lang="cs-CZ" altLang="cs-CZ" sz="1800" dirty="0"/>
              <a:t>Knih o Harry Potterovi se celkově prodalo přes 450 milionů výtisků.</a:t>
            </a:r>
          </a:p>
          <a:p>
            <a:pPr>
              <a:buFont typeface="Wingdings 2" panose="05020102010507070707" pitchFamily="18" charset="2"/>
              <a:buNone/>
            </a:pPr>
            <a:endParaRPr lang="cs-CZ" altLang="cs-CZ" sz="1800" dirty="0"/>
          </a:p>
          <a:p>
            <a:r>
              <a:rPr lang="cs-CZ" altLang="cs-CZ" sz="1800" dirty="0"/>
              <a:t>Jsou distribuovány v 200 různých zemích.</a:t>
            </a:r>
          </a:p>
          <a:p>
            <a:pPr>
              <a:buFont typeface="Wingdings 2" panose="05020102010507070707" pitchFamily="18" charset="2"/>
              <a:buNone/>
            </a:pPr>
            <a:endParaRPr lang="cs-CZ" altLang="cs-CZ" sz="1800" dirty="0"/>
          </a:p>
          <a:p>
            <a:r>
              <a:rPr lang="cs-CZ" altLang="cs-CZ" sz="1800" dirty="0"/>
              <a:t>Jsou přeloženy do 65 jazyků. </a:t>
            </a:r>
          </a:p>
          <a:p>
            <a:pPr>
              <a:buFont typeface="Wingdings 2" panose="05020102010507070707" pitchFamily="18" charset="2"/>
              <a:buNone/>
            </a:pPr>
            <a:endParaRPr lang="cs-CZ" altLang="cs-CZ" sz="1800" dirty="0"/>
          </a:p>
          <a:p>
            <a:r>
              <a:rPr lang="cs-CZ" altLang="cs-CZ" sz="1800" dirty="0"/>
              <a:t>V češtině se celkem prodalo 1.5 milionu knih  o Harry Potterovi.</a:t>
            </a: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9F394AF-892E-4320-9839-5921E185CD73}"/>
              </a:ext>
            </a:extLst>
          </p:cNvPr>
          <p:cNvSpPr>
            <a:spLocks noGrp="1"/>
          </p:cNvSpPr>
          <p:nvPr>
            <p:ph type="title"/>
          </p:nvPr>
        </p:nvSpPr>
        <p:spPr>
          <a:xfrm>
            <a:off x="4654296" y="329184"/>
            <a:ext cx="6894576" cy="1783080"/>
          </a:xfrm>
        </p:spPr>
        <p:txBody>
          <a:bodyPr anchor="b">
            <a:normAutofit/>
          </a:bodyPr>
          <a:lstStyle/>
          <a:p>
            <a:pPr>
              <a:defRPr/>
            </a:pPr>
            <a:r>
              <a:rPr lang="cs-CZ" sz="5400" b="1" u="sng"/>
              <a:t>Harry Potter ve filmu</a:t>
            </a:r>
            <a:endParaRPr lang="cs-CZ" sz="5400"/>
          </a:p>
        </p:txBody>
      </p:sp>
      <p:pic>
        <p:nvPicPr>
          <p:cNvPr id="4" name="Obrázek 3">
            <a:extLst>
              <a:ext uri="{FF2B5EF4-FFF2-40B4-BE49-F238E27FC236}">
                <a16:creationId xmlns:a16="http://schemas.microsoft.com/office/drawing/2014/main" id="{0839E516-8370-48B9-9AE0-607B9FC40084}"/>
              </a:ext>
            </a:extLst>
          </p:cNvPr>
          <p:cNvPicPr>
            <a:picLocks noChangeAspect="1"/>
          </p:cNvPicPr>
          <p:nvPr/>
        </p:nvPicPr>
        <p:blipFill rotWithShape="1">
          <a:blip r:embed="rId2"/>
          <a:srcRect b="36117"/>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0B267239-D301-4A18-BF66-6B81366D80A4}"/>
              </a:ext>
            </a:extLst>
          </p:cNvPr>
          <p:cNvSpPr>
            <a:spLocks noGrp="1"/>
          </p:cNvSpPr>
          <p:nvPr>
            <p:ph idx="1"/>
          </p:nvPr>
        </p:nvSpPr>
        <p:spPr>
          <a:xfrm>
            <a:off x="4654296" y="2706624"/>
            <a:ext cx="6894576" cy="3483864"/>
          </a:xfrm>
        </p:spPr>
        <p:txBody>
          <a:bodyPr>
            <a:normAutofit/>
          </a:bodyPr>
          <a:lstStyle/>
          <a:p>
            <a:r>
              <a:rPr lang="cs-CZ" altLang="cs-CZ" sz="2200" dirty="0"/>
              <a:t>Po velkém úspěchu knih byly rovněž natočeny filmy, na které autorka přímo dohlížela. </a:t>
            </a:r>
          </a:p>
          <a:p>
            <a:pPr>
              <a:buFont typeface="Wingdings 2" panose="05020102010507070707" pitchFamily="18" charset="2"/>
              <a:buNone/>
            </a:pPr>
            <a:endParaRPr lang="cs-CZ" altLang="cs-CZ" sz="2200" dirty="0"/>
          </a:p>
          <a:p>
            <a:r>
              <a:rPr lang="cs-CZ" altLang="cs-CZ" sz="2200" dirty="0"/>
              <a:t>V nich byly do značné míry dodrženy události a prostředí z knihy.</a:t>
            </a:r>
          </a:p>
          <a:p>
            <a:pPr>
              <a:buFont typeface="Wingdings 2" panose="05020102010507070707" pitchFamily="18" charset="2"/>
              <a:buNone/>
            </a:pPr>
            <a:endParaRPr lang="cs-CZ" altLang="cs-CZ" sz="2200" dirty="0"/>
          </a:p>
          <a:p>
            <a:r>
              <a:rPr lang="cs-CZ" altLang="cs-CZ" sz="2200" dirty="0"/>
              <a:t>Harryho Pottera ve všech dílech ztvárnil </a:t>
            </a:r>
            <a:r>
              <a:rPr lang="cs-CZ" altLang="cs-CZ" sz="2200" b="1" dirty="0"/>
              <a:t>Daniel </a:t>
            </a:r>
            <a:r>
              <a:rPr lang="cs-CZ" altLang="cs-CZ" sz="2200" b="1"/>
              <a:t>Radcliffe</a:t>
            </a:r>
            <a:r>
              <a:rPr lang="cs-CZ" altLang="cs-CZ" sz="2200" dirty="0"/>
              <a:t>. Hermionu </a:t>
            </a:r>
            <a:r>
              <a:rPr lang="cs-CZ" altLang="cs-CZ" sz="2200"/>
              <a:t>Grangerovou</a:t>
            </a:r>
            <a:r>
              <a:rPr lang="cs-CZ" altLang="cs-CZ" sz="2200" dirty="0"/>
              <a:t> </a:t>
            </a:r>
            <a:r>
              <a:rPr lang="cs-CZ" altLang="cs-CZ" sz="2200" b="1" dirty="0"/>
              <a:t>Emma Watson</a:t>
            </a:r>
            <a:r>
              <a:rPr lang="cs-CZ" altLang="cs-CZ" sz="2200" dirty="0"/>
              <a:t> a Ronalda </a:t>
            </a:r>
            <a:r>
              <a:rPr lang="cs-CZ" altLang="cs-CZ" sz="2200"/>
              <a:t>Weasleyho</a:t>
            </a:r>
            <a:r>
              <a:rPr lang="cs-CZ" altLang="cs-CZ" sz="2200" dirty="0"/>
              <a:t> </a:t>
            </a:r>
            <a:r>
              <a:rPr lang="cs-CZ" altLang="cs-CZ" sz="2200" b="1" dirty="0"/>
              <a:t>Rupert </a:t>
            </a:r>
            <a:r>
              <a:rPr lang="cs-CZ" altLang="cs-CZ" sz="2200" b="1"/>
              <a:t>Grint</a:t>
            </a:r>
            <a:r>
              <a:rPr lang="cs-CZ" altLang="cs-CZ" sz="2200" dirty="0"/>
              <a:t>.</a:t>
            </a:r>
          </a:p>
          <a:p>
            <a:endParaRPr lang="cs-CZ" altLang="cs-CZ" sz="2200" dirty="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69D47016-023F-44BD-981C-50E7A10A66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03A970F3-7974-4F1B-9257-2092891D01EF}"/>
              </a:ext>
            </a:extLst>
          </p:cNvPr>
          <p:cNvSpPr>
            <a:spLocks noGrp="1"/>
          </p:cNvSpPr>
          <p:nvPr>
            <p:ph type="title"/>
          </p:nvPr>
        </p:nvSpPr>
        <p:spPr>
          <a:xfrm>
            <a:off x="630936" y="457200"/>
            <a:ext cx="4343400" cy="1929384"/>
          </a:xfrm>
        </p:spPr>
        <p:txBody>
          <a:bodyPr anchor="ctr">
            <a:normAutofit/>
          </a:bodyPr>
          <a:lstStyle/>
          <a:p>
            <a:r>
              <a:rPr lang="cs-CZ" sz="4800"/>
              <a:t>Doplňkové knihy </a:t>
            </a:r>
          </a:p>
        </p:txBody>
      </p:sp>
      <p:sp>
        <p:nvSpPr>
          <p:cNvPr id="17"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AD8CD757-3830-4219-A899-FBF222329F51}"/>
              </a:ext>
            </a:extLst>
          </p:cNvPr>
          <p:cNvSpPr>
            <a:spLocks noGrp="1"/>
          </p:cNvSpPr>
          <p:nvPr>
            <p:ph idx="1"/>
          </p:nvPr>
        </p:nvSpPr>
        <p:spPr>
          <a:xfrm>
            <a:off x="5541263" y="457200"/>
            <a:ext cx="6007608" cy="1929384"/>
          </a:xfrm>
        </p:spPr>
        <p:txBody>
          <a:bodyPr anchor="ctr">
            <a:normAutofit/>
          </a:bodyPr>
          <a:lstStyle/>
          <a:p>
            <a:r>
              <a:rPr lang="cs-CZ" altLang="cs-CZ" sz="2200" i="1"/>
              <a:t>Famfrpál v průběhu věků</a:t>
            </a:r>
            <a:endParaRPr lang="cs-CZ" altLang="cs-CZ" sz="2200"/>
          </a:p>
          <a:p>
            <a:r>
              <a:rPr lang="cs-CZ" altLang="cs-CZ" sz="2200" i="1"/>
              <a:t>Fantastická zvířata a kde je najít</a:t>
            </a:r>
            <a:endParaRPr lang="cs-CZ" altLang="cs-CZ" sz="2200"/>
          </a:p>
          <a:p>
            <a:endParaRPr lang="cs-CZ" sz="2200"/>
          </a:p>
        </p:txBody>
      </p:sp>
      <p:pic>
        <p:nvPicPr>
          <p:cNvPr id="6" name="Obrázek 5">
            <a:extLst>
              <a:ext uri="{FF2B5EF4-FFF2-40B4-BE49-F238E27FC236}">
                <a16:creationId xmlns:a16="http://schemas.microsoft.com/office/drawing/2014/main" id="{506FBB00-FE4C-4C3D-AF82-109E4DA10C26}"/>
              </a:ext>
            </a:extLst>
          </p:cNvPr>
          <p:cNvPicPr>
            <a:picLocks noChangeAspect="1"/>
          </p:cNvPicPr>
          <p:nvPr/>
        </p:nvPicPr>
        <p:blipFill>
          <a:blip r:embed="rId2"/>
          <a:stretch>
            <a:fillRect/>
          </a:stretch>
        </p:blipFill>
        <p:spPr>
          <a:xfrm>
            <a:off x="1912772" y="2569464"/>
            <a:ext cx="2575255" cy="3678936"/>
          </a:xfrm>
          <a:prstGeom prst="rect">
            <a:avLst/>
          </a:prstGeom>
        </p:spPr>
      </p:pic>
      <p:pic>
        <p:nvPicPr>
          <p:cNvPr id="7" name="Obrázek 6">
            <a:extLst>
              <a:ext uri="{FF2B5EF4-FFF2-40B4-BE49-F238E27FC236}">
                <a16:creationId xmlns:a16="http://schemas.microsoft.com/office/drawing/2014/main" id="{932DB24C-61E4-456D-993B-6B987161FBB8}"/>
              </a:ext>
            </a:extLst>
          </p:cNvPr>
          <p:cNvPicPr>
            <a:picLocks noChangeAspect="1"/>
          </p:cNvPicPr>
          <p:nvPr/>
        </p:nvPicPr>
        <p:blipFill>
          <a:blip r:embed="rId3"/>
          <a:stretch>
            <a:fillRect/>
          </a:stretch>
        </p:blipFill>
        <p:spPr>
          <a:xfrm>
            <a:off x="5604433" y="2879135"/>
            <a:ext cx="5468112" cy="2162029"/>
          </a:xfrm>
          <a:prstGeom prst="rect">
            <a:avLst/>
          </a:prstGeom>
        </p:spPr>
      </p:pic>
    </p:spTree>
    <p:extLst>
      <p:ext uri="{BB962C8B-B14F-4D97-AF65-F5344CB8AC3E}">
        <p14:creationId xmlns:p14="http://schemas.microsoft.com/office/powerpoint/2010/main" val="2746006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75A5B51-0925-4835-8511-A0DD17EAA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0F09208-C5D9-40B8-9454-CB8BAAF5AFDE}"/>
              </a:ext>
            </a:extLst>
          </p:cNvPr>
          <p:cNvSpPr>
            <a:spLocks noGrp="1"/>
          </p:cNvSpPr>
          <p:nvPr>
            <p:ph type="title"/>
          </p:nvPr>
        </p:nvSpPr>
        <p:spPr>
          <a:xfrm>
            <a:off x="612648" y="365125"/>
            <a:ext cx="5295015" cy="2063808"/>
          </a:xfrm>
        </p:spPr>
        <p:txBody>
          <a:bodyPr anchor="b">
            <a:normAutofit/>
          </a:bodyPr>
          <a:lstStyle/>
          <a:p>
            <a:r>
              <a:rPr lang="cs-CZ" sz="5400"/>
              <a:t>Doplňkové knihy </a:t>
            </a:r>
          </a:p>
        </p:txBody>
      </p:sp>
      <p:sp>
        <p:nvSpPr>
          <p:cNvPr id="15"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obsah 2">
            <a:extLst>
              <a:ext uri="{FF2B5EF4-FFF2-40B4-BE49-F238E27FC236}">
                <a16:creationId xmlns:a16="http://schemas.microsoft.com/office/drawing/2014/main" id="{CAB69245-A7D9-4F54-8186-2B2AA30133F3}"/>
              </a:ext>
            </a:extLst>
          </p:cNvPr>
          <p:cNvSpPr>
            <a:spLocks noGrp="1"/>
          </p:cNvSpPr>
          <p:nvPr>
            <p:ph idx="1"/>
          </p:nvPr>
        </p:nvSpPr>
        <p:spPr>
          <a:xfrm>
            <a:off x="612648" y="2908005"/>
            <a:ext cx="5295015" cy="3268957"/>
          </a:xfrm>
        </p:spPr>
        <p:txBody>
          <a:bodyPr>
            <a:normAutofit/>
          </a:bodyPr>
          <a:lstStyle/>
          <a:p>
            <a:r>
              <a:rPr lang="cs-CZ" altLang="cs-CZ" sz="2200" i="1"/>
              <a:t>Bajky Barda Beedleho</a:t>
            </a:r>
            <a:endParaRPr lang="cs-CZ" altLang="cs-CZ" sz="2200"/>
          </a:p>
          <a:p>
            <a:endParaRPr lang="cs-CZ" sz="2200"/>
          </a:p>
        </p:txBody>
      </p:sp>
      <p:pic>
        <p:nvPicPr>
          <p:cNvPr id="7" name="Obrázek 6">
            <a:extLst>
              <a:ext uri="{FF2B5EF4-FFF2-40B4-BE49-F238E27FC236}">
                <a16:creationId xmlns:a16="http://schemas.microsoft.com/office/drawing/2014/main" id="{09D6E48E-A0AA-4659-AB55-BD0081A2A6A4}"/>
              </a:ext>
            </a:extLst>
          </p:cNvPr>
          <p:cNvPicPr>
            <a:picLocks noChangeAspect="1"/>
          </p:cNvPicPr>
          <p:nvPr/>
        </p:nvPicPr>
        <p:blipFill>
          <a:blip r:embed="rId2"/>
          <a:stretch>
            <a:fillRect/>
          </a:stretch>
        </p:blipFill>
        <p:spPr>
          <a:xfrm>
            <a:off x="6436236" y="362384"/>
            <a:ext cx="2523927" cy="2884488"/>
          </a:xfrm>
          <a:prstGeom prst="rect">
            <a:avLst/>
          </a:prstGeom>
        </p:spPr>
      </p:pic>
      <p:pic>
        <p:nvPicPr>
          <p:cNvPr id="6" name="Obrázek 5">
            <a:extLst>
              <a:ext uri="{FF2B5EF4-FFF2-40B4-BE49-F238E27FC236}">
                <a16:creationId xmlns:a16="http://schemas.microsoft.com/office/drawing/2014/main" id="{542DEB74-1EC7-48D6-B683-886C489E4B35}"/>
              </a:ext>
            </a:extLst>
          </p:cNvPr>
          <p:cNvPicPr>
            <a:picLocks noChangeAspect="1"/>
          </p:cNvPicPr>
          <p:nvPr/>
        </p:nvPicPr>
        <p:blipFill>
          <a:blip r:embed="rId3"/>
          <a:stretch>
            <a:fillRect/>
          </a:stretch>
        </p:blipFill>
        <p:spPr>
          <a:xfrm>
            <a:off x="9224328" y="499563"/>
            <a:ext cx="2603605" cy="2610129"/>
          </a:xfrm>
          <a:prstGeom prst="rect">
            <a:avLst/>
          </a:prstGeom>
        </p:spPr>
      </p:pic>
      <p:pic>
        <p:nvPicPr>
          <p:cNvPr id="8" name="Obrázek 7">
            <a:extLst>
              <a:ext uri="{FF2B5EF4-FFF2-40B4-BE49-F238E27FC236}">
                <a16:creationId xmlns:a16="http://schemas.microsoft.com/office/drawing/2014/main" id="{C9B275D7-883E-4A83-8D9A-B4591AF782FB}"/>
              </a:ext>
            </a:extLst>
          </p:cNvPr>
          <p:cNvPicPr>
            <a:picLocks noChangeAspect="1"/>
          </p:cNvPicPr>
          <p:nvPr/>
        </p:nvPicPr>
        <p:blipFill>
          <a:blip r:embed="rId4"/>
          <a:stretch>
            <a:fillRect/>
          </a:stretch>
        </p:blipFill>
        <p:spPr>
          <a:xfrm>
            <a:off x="6396397" y="4195125"/>
            <a:ext cx="5431536" cy="1212971"/>
          </a:xfrm>
          <a:prstGeom prst="rect">
            <a:avLst/>
          </a:prstGeom>
        </p:spPr>
      </p:pic>
    </p:spTree>
    <p:extLst>
      <p:ext uri="{BB962C8B-B14F-4D97-AF65-F5344CB8AC3E}">
        <p14:creationId xmlns:p14="http://schemas.microsoft.com/office/powerpoint/2010/main" val="18065955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Nadpis 1">
            <a:extLst>
              <a:ext uri="{FF2B5EF4-FFF2-40B4-BE49-F238E27FC236}">
                <a16:creationId xmlns:a16="http://schemas.microsoft.com/office/drawing/2014/main" id="{B4773242-9BC1-44B2-AD2C-444392DEF001}"/>
              </a:ext>
            </a:extLst>
          </p:cNvPr>
          <p:cNvSpPr>
            <a:spLocks noGrp="1"/>
          </p:cNvSpPr>
          <p:nvPr>
            <p:ph type="title"/>
          </p:nvPr>
        </p:nvSpPr>
        <p:spPr bwMode="auto">
          <a:xfrm>
            <a:off x="838200" y="365125"/>
            <a:ext cx="10515600" cy="1325563"/>
          </a:xfrm>
        </p:spPr>
        <p:txBody>
          <a:bodyPr vert="horz" lIns="91440" tIns="45720" rIns="91440" bIns="45720" numCol="1" rtlCol="0" anchorCtr="0" compatLnSpc="1">
            <a:prstTxWarp prst="textNoShape">
              <a:avLst/>
            </a:prstTxWarp>
            <a:normAutofit/>
          </a:bodyPr>
          <a:lstStyle/>
          <a:p>
            <a:r>
              <a:rPr lang="cs-CZ" altLang="cs-CZ" sz="5400" b="1" u="sng"/>
              <a:t>Charitativní práce J.K.Rowlingové</a:t>
            </a:r>
          </a:p>
        </p:txBody>
      </p:sp>
      <p:sp>
        <p:nvSpPr>
          <p:cNvPr id="7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41BEBC81-CAAE-47F0-A76E-F2B7AC2BE34B}"/>
              </a:ext>
            </a:extLst>
          </p:cNvPr>
          <p:cNvSpPr>
            <a:spLocks noGrp="1"/>
          </p:cNvSpPr>
          <p:nvPr>
            <p:ph idx="1"/>
          </p:nvPr>
        </p:nvSpPr>
        <p:spPr>
          <a:xfrm>
            <a:off x="838200" y="1929384"/>
            <a:ext cx="10515600" cy="4251960"/>
          </a:xfrm>
        </p:spPr>
        <p:txBody>
          <a:bodyPr>
            <a:normAutofit/>
          </a:bodyPr>
          <a:lstStyle/>
          <a:p>
            <a:pPr marL="365760" indent="-283464">
              <a:buFont typeface="Wingdings 2"/>
              <a:buChar char=""/>
              <a:defRPr/>
            </a:pPr>
            <a:r>
              <a:rPr lang="cs-CZ" sz="2200"/>
              <a:t>Veškerý výtěžek jde na konto nejznámější britské charitativní nadace - </a:t>
            </a:r>
            <a:r>
              <a:rPr lang="cs-CZ" sz="2200">
                <a:hlinkClick r:id="rId2"/>
              </a:rPr>
              <a:t>Comic Relief</a:t>
            </a:r>
            <a:r>
              <a:rPr lang="cs-CZ" sz="2200"/>
              <a:t>. </a:t>
            </a:r>
          </a:p>
          <a:p>
            <a:pPr marL="365760" indent="-283464">
              <a:buNone/>
              <a:defRPr/>
            </a:pPr>
            <a:endParaRPr lang="cs-CZ" sz="2200"/>
          </a:p>
          <a:p>
            <a:pPr marL="365760" indent="-283464">
              <a:buFont typeface="Wingdings 2"/>
              <a:buChar char=""/>
              <a:defRPr/>
            </a:pPr>
            <a:r>
              <a:rPr lang="cs-CZ" sz="2200"/>
              <a:t>Rowlingová obdarovala řadu různých charitativních organizací, zejména však přispívá na výzkum a léčení roztroušené sklerózy, které podlehla spisovatelčina maminka. Podle Rowlingové její smrt hluboce poznamenala její autorský styl.</a:t>
            </a:r>
          </a:p>
        </p:txBody>
      </p:sp>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5C06E9-5164-4A8E-A671-85C5205CD310}"/>
              </a:ext>
            </a:extLst>
          </p:cNvPr>
          <p:cNvSpPr>
            <a:spLocks noGrp="1"/>
          </p:cNvSpPr>
          <p:nvPr>
            <p:ph type="title"/>
          </p:nvPr>
        </p:nvSpPr>
        <p:spPr>
          <a:xfrm>
            <a:off x="857416" y="365125"/>
            <a:ext cx="10515600" cy="1325563"/>
          </a:xfrm>
        </p:spPr>
        <p:txBody>
          <a:bodyPr/>
          <a:lstStyle/>
          <a:p>
            <a:r>
              <a:rPr lang="cs-CZ" dirty="0"/>
              <a:t>Zápis – J. K. Rowlingová </a:t>
            </a:r>
          </a:p>
        </p:txBody>
      </p:sp>
      <p:sp>
        <p:nvSpPr>
          <p:cNvPr id="3" name="Zástupný obsah 2">
            <a:extLst>
              <a:ext uri="{FF2B5EF4-FFF2-40B4-BE49-F238E27FC236}">
                <a16:creationId xmlns:a16="http://schemas.microsoft.com/office/drawing/2014/main" id="{933815F8-9160-4668-ADC1-4B12C151F5D8}"/>
              </a:ext>
            </a:extLst>
          </p:cNvPr>
          <p:cNvSpPr>
            <a:spLocks noGrp="1"/>
          </p:cNvSpPr>
          <p:nvPr>
            <p:ph idx="1"/>
          </p:nvPr>
        </p:nvSpPr>
        <p:spPr>
          <a:xfrm>
            <a:off x="838200" y="1825625"/>
            <a:ext cx="10866120" cy="4351338"/>
          </a:xfrm>
        </p:spPr>
        <p:txBody>
          <a:bodyPr>
            <a:normAutofit fontScale="47500" lnSpcReduction="20000"/>
          </a:bodyPr>
          <a:lstStyle/>
          <a:p>
            <a:r>
              <a:rPr lang="cs-CZ" altLang="cs-CZ" sz="2800" dirty="0"/>
              <a:t>je britská spisovatelka, známá zejména díky řadě knih o čarodějnickém učni Harry Potterovi</a:t>
            </a:r>
          </a:p>
          <a:p>
            <a:r>
              <a:rPr lang="cs-CZ" altLang="cs-CZ" sz="2800" dirty="0"/>
              <a:t>romány zachycují dobrodružství mladého čaroděje Harryho Pottera a jeho přátel, </a:t>
            </a:r>
            <a:r>
              <a:rPr lang="cs-CZ" altLang="cs-CZ" sz="2800" i="1" dirty="0"/>
              <a:t>Ronalda </a:t>
            </a:r>
            <a:r>
              <a:rPr lang="cs-CZ" altLang="cs-CZ" sz="2800" i="1" dirty="0" err="1"/>
              <a:t>Weasleyho</a:t>
            </a:r>
            <a:r>
              <a:rPr lang="cs-CZ" altLang="cs-CZ" sz="2800" dirty="0"/>
              <a:t> a </a:t>
            </a:r>
            <a:r>
              <a:rPr lang="cs-CZ" altLang="cs-CZ" sz="2800" i="1" dirty="0"/>
              <a:t>Hermiony </a:t>
            </a:r>
            <a:r>
              <a:rPr lang="cs-CZ" altLang="cs-CZ" sz="2800" i="1" dirty="0" err="1"/>
              <a:t>Grangerové</a:t>
            </a:r>
            <a:r>
              <a:rPr lang="cs-CZ" altLang="cs-CZ" sz="2800" dirty="0"/>
              <a:t>, kteří všichni studují na Škole čar a kouzel v Bradavicích. </a:t>
            </a:r>
          </a:p>
          <a:p>
            <a:r>
              <a:rPr lang="cs-CZ" altLang="cs-CZ" sz="2800" dirty="0"/>
              <a:t>hlavním tématem příběhu je Harryho souboj s černokněžníkem Lordem Voldemortem</a:t>
            </a:r>
          </a:p>
          <a:p>
            <a:r>
              <a:rPr lang="cs-CZ" altLang="cs-CZ" sz="2800" dirty="0"/>
              <a:t>všechny knihy byly zfilmovány </a:t>
            </a:r>
          </a:p>
          <a:p>
            <a:r>
              <a:rPr lang="cs-CZ" dirty="0"/>
              <a:t>dílo: </a:t>
            </a:r>
          </a:p>
          <a:p>
            <a:pPr marL="0" indent="0">
              <a:buNone/>
            </a:pPr>
            <a:r>
              <a:rPr lang="cs-CZ" altLang="cs-CZ" sz="2800" u="sng" dirty="0"/>
              <a:t>Harry Potter a </a:t>
            </a:r>
            <a:r>
              <a:rPr lang="cs-CZ" altLang="cs-CZ" sz="2800" u="sng" dirty="0">
                <a:hlinkClick r:id="rId2">
                  <a:extLst>
                    <a:ext uri="{A12FA001-AC4F-418D-AE19-62706E023703}">
                      <ahyp:hlinkClr xmlns:ahyp="http://schemas.microsoft.com/office/drawing/2018/hyperlinkcolor" xmlns="" val="tx"/>
                    </a:ext>
                  </a:extLst>
                </a:hlinkClick>
              </a:rPr>
              <a:t>Kámen mudrců</a:t>
            </a:r>
          </a:p>
          <a:p>
            <a:pPr marL="0" indent="0">
              <a:buNone/>
            </a:pPr>
            <a:r>
              <a:rPr lang="cs-CZ" altLang="cs-CZ" sz="2800" u="sng" dirty="0"/>
              <a:t>Harry Potter a </a:t>
            </a:r>
            <a:r>
              <a:rPr lang="cs-CZ" altLang="cs-CZ" sz="2800" u="sng" dirty="0">
                <a:hlinkClick r:id="rId3">
                  <a:extLst>
                    <a:ext uri="{A12FA001-AC4F-418D-AE19-62706E023703}">
                      <ahyp:hlinkClr xmlns:ahyp="http://schemas.microsoft.com/office/drawing/2018/hyperlinkcolor" xmlns="" val="tx"/>
                    </a:ext>
                  </a:extLst>
                </a:hlinkClick>
              </a:rPr>
              <a:t>Tajemná komnata</a:t>
            </a:r>
          </a:p>
          <a:p>
            <a:pPr marL="0" indent="0">
              <a:buNone/>
            </a:pPr>
            <a:r>
              <a:rPr lang="cs-CZ" altLang="cs-CZ" sz="2800" u="sng" dirty="0"/>
              <a:t>Harry Potter a </a:t>
            </a:r>
            <a:r>
              <a:rPr lang="cs-CZ" altLang="cs-CZ" sz="2800" u="sng" dirty="0">
                <a:hlinkClick r:id="rId4">
                  <a:extLst>
                    <a:ext uri="{A12FA001-AC4F-418D-AE19-62706E023703}">
                      <ahyp:hlinkClr xmlns:ahyp="http://schemas.microsoft.com/office/drawing/2018/hyperlinkcolor" xmlns="" val="tx"/>
                    </a:ext>
                  </a:extLst>
                </a:hlinkClick>
              </a:rPr>
              <a:t>vězeň z Azkabanu</a:t>
            </a:r>
          </a:p>
          <a:p>
            <a:pPr marL="0" indent="0">
              <a:buNone/>
            </a:pPr>
            <a:r>
              <a:rPr lang="cs-CZ" altLang="cs-CZ" sz="2800" u="sng" dirty="0"/>
              <a:t>Harry Potter a </a:t>
            </a:r>
            <a:r>
              <a:rPr lang="cs-CZ" altLang="cs-CZ" sz="2800" u="sng" dirty="0">
                <a:hlinkClick r:id="rId5">
                  <a:extLst>
                    <a:ext uri="{A12FA001-AC4F-418D-AE19-62706E023703}">
                      <ahyp:hlinkClr xmlns:ahyp="http://schemas.microsoft.com/office/drawing/2018/hyperlinkcolor" xmlns="" val="tx"/>
                    </a:ext>
                  </a:extLst>
                </a:hlinkClick>
              </a:rPr>
              <a:t>Ohnivý pohár</a:t>
            </a:r>
          </a:p>
          <a:p>
            <a:pPr marL="0" indent="0">
              <a:buNone/>
            </a:pPr>
            <a:r>
              <a:rPr lang="cs-CZ" altLang="cs-CZ" sz="2800" u="sng" dirty="0"/>
              <a:t>Harry Potter a </a:t>
            </a:r>
            <a:r>
              <a:rPr lang="cs-CZ" altLang="cs-CZ" sz="2800" u="sng" dirty="0">
                <a:hlinkClick r:id="rId6">
                  <a:extLst>
                    <a:ext uri="{A12FA001-AC4F-418D-AE19-62706E023703}">
                      <ahyp:hlinkClr xmlns:ahyp="http://schemas.microsoft.com/office/drawing/2018/hyperlinkcolor" xmlns="" val="tx"/>
                    </a:ext>
                  </a:extLst>
                </a:hlinkClick>
              </a:rPr>
              <a:t>Fénixův řád</a:t>
            </a:r>
          </a:p>
          <a:p>
            <a:pPr marL="0" indent="0">
              <a:buNone/>
            </a:pPr>
            <a:r>
              <a:rPr lang="cs-CZ" altLang="cs-CZ" sz="2800" u="sng" dirty="0"/>
              <a:t>Harry Potter a </a:t>
            </a:r>
            <a:r>
              <a:rPr lang="cs-CZ" altLang="cs-CZ" sz="2800" u="sng" dirty="0">
                <a:hlinkClick r:id="rId7">
                  <a:extLst>
                    <a:ext uri="{A12FA001-AC4F-418D-AE19-62706E023703}">
                      <ahyp:hlinkClr xmlns:ahyp="http://schemas.microsoft.com/office/drawing/2018/hyperlinkcolor" xmlns="" val="tx"/>
                    </a:ext>
                  </a:extLst>
                </a:hlinkClick>
              </a:rPr>
              <a:t>Princ dvojí krve</a:t>
            </a:r>
          </a:p>
          <a:p>
            <a:pPr marL="0" indent="0">
              <a:buNone/>
            </a:pPr>
            <a:r>
              <a:rPr lang="cs-CZ" altLang="cs-CZ" sz="2800" u="sng" dirty="0"/>
              <a:t>Harry Potter a </a:t>
            </a:r>
            <a:r>
              <a:rPr lang="cs-CZ" altLang="cs-CZ" sz="2800" u="sng" dirty="0">
                <a:hlinkClick r:id="rId8">
                  <a:extLst>
                    <a:ext uri="{A12FA001-AC4F-418D-AE19-62706E023703}">
                      <ahyp:hlinkClr xmlns:ahyp="http://schemas.microsoft.com/office/drawing/2018/hyperlinkcolor" xmlns="" val="tx"/>
                    </a:ext>
                  </a:extLst>
                </a:hlinkClick>
              </a:rPr>
              <a:t>Relikvie smrti</a:t>
            </a:r>
            <a:endParaRPr lang="cs-CZ" altLang="cs-CZ" sz="2800" u="sng" dirty="0"/>
          </a:p>
          <a:p>
            <a:pPr marL="0" indent="0">
              <a:buNone/>
            </a:pPr>
            <a:r>
              <a:rPr lang="cs-CZ" altLang="cs-CZ" sz="2800" u="sng" smtClean="0">
                <a:hlinkClick r:id="rId9"/>
              </a:rPr>
              <a:t>Na kterou kolej patříš? </a:t>
            </a:r>
            <a:endParaRPr lang="cs-CZ" altLang="cs-CZ" sz="2800" u="sng" dirty="0" smtClean="0"/>
          </a:p>
          <a:p>
            <a:pPr marL="0" indent="0">
              <a:buNone/>
            </a:pPr>
            <a:endParaRPr lang="cs-CZ" u="sng" dirty="0">
              <a:hlinkClick r:id="rId10"/>
            </a:endParaRPr>
          </a:p>
          <a:p>
            <a:pPr marL="0" indent="0">
              <a:buNone/>
            </a:pPr>
            <a:r>
              <a:rPr lang="en-US" dirty="0" smtClean="0">
                <a:hlinkClick r:id="rId10"/>
              </a:rPr>
              <a:t>Harry </a:t>
            </a:r>
            <a:r>
              <a:rPr lang="en-US" dirty="0" err="1" smtClean="0">
                <a:hlinkClick r:id="rId10"/>
              </a:rPr>
              <a:t>nakupuje</a:t>
            </a:r>
            <a:endParaRPr lang="cs-CZ" altLang="cs-CZ" sz="2800" u="sng" dirty="0"/>
          </a:p>
          <a:p>
            <a:pPr marL="0" indent="0">
              <a:buNone/>
            </a:pPr>
            <a:endParaRPr lang="cs-CZ" u="sng" dirty="0"/>
          </a:p>
        </p:txBody>
      </p:sp>
    </p:spTree>
    <p:extLst>
      <p:ext uri="{BB962C8B-B14F-4D97-AF65-F5344CB8AC3E}">
        <p14:creationId xmlns:p14="http://schemas.microsoft.com/office/powerpoint/2010/main" val="3783585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346BAED-5F5F-4FD9-98E5-C2EFBD95706E}"/>
              </a:ext>
            </a:extLst>
          </p:cNvPr>
          <p:cNvSpPr>
            <a:spLocks noGrp="1"/>
          </p:cNvSpPr>
          <p:nvPr>
            <p:ph type="title"/>
          </p:nvPr>
        </p:nvSpPr>
        <p:spPr>
          <a:xfrm>
            <a:off x="838200" y="365125"/>
            <a:ext cx="10515600" cy="1325563"/>
          </a:xfrm>
        </p:spPr>
        <p:txBody>
          <a:bodyPr>
            <a:normAutofit/>
          </a:bodyPr>
          <a:lstStyle/>
          <a:p>
            <a:pPr>
              <a:defRPr/>
            </a:pPr>
            <a:r>
              <a:rPr lang="cs-CZ" sz="5400"/>
              <a:t>Zajímavost o jméně</a:t>
            </a:r>
          </a:p>
        </p:txBody>
      </p:sp>
      <p:sp>
        <p:nvSpPr>
          <p:cNvPr id="138"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3" name="Zástupný symbol pro obsah 2">
            <a:extLst>
              <a:ext uri="{FF2B5EF4-FFF2-40B4-BE49-F238E27FC236}">
                <a16:creationId xmlns:a16="http://schemas.microsoft.com/office/drawing/2014/main" id="{2B549E5D-D701-4D42-B176-8DA7EA6360BD}"/>
              </a:ext>
            </a:extLst>
          </p:cNvPr>
          <p:cNvSpPr>
            <a:spLocks noGrp="1"/>
          </p:cNvSpPr>
          <p:nvPr>
            <p:ph idx="1"/>
          </p:nvPr>
        </p:nvSpPr>
        <p:spPr>
          <a:xfrm>
            <a:off x="838200" y="1929384"/>
            <a:ext cx="10515600" cy="4251960"/>
          </a:xfrm>
        </p:spPr>
        <p:txBody>
          <a:bodyPr>
            <a:normAutofit/>
          </a:bodyPr>
          <a:lstStyle/>
          <a:p>
            <a:r>
              <a:rPr lang="cs-CZ" altLang="cs-CZ" sz="2200">
                <a:latin typeface="Calibri" panose="020F0502020204030204" pitchFamily="34" charset="0"/>
                <a:cs typeface="Calibri" panose="020F0502020204030204" pitchFamily="34" charset="0"/>
              </a:rPr>
              <a:t>Úřední jméno spisovatelky je </a:t>
            </a:r>
            <a:r>
              <a:rPr lang="cs-CZ" altLang="cs-CZ" sz="2200" b="1">
                <a:latin typeface="Calibri" panose="020F0502020204030204" pitchFamily="34" charset="0"/>
                <a:cs typeface="Calibri" panose="020F0502020204030204" pitchFamily="34" charset="0"/>
              </a:rPr>
              <a:t>Joanne Rowling(ová)</a:t>
            </a:r>
            <a:r>
              <a:rPr lang="cs-CZ" altLang="cs-CZ" sz="2200">
                <a:latin typeface="Calibri" panose="020F0502020204030204" pitchFamily="34" charset="0"/>
                <a:cs typeface="Calibri" panose="020F0502020204030204" pitchFamily="34" charset="0"/>
              </a:rPr>
              <a:t> nikoliv </a:t>
            </a:r>
            <a:r>
              <a:rPr lang="cs-CZ" altLang="cs-CZ" sz="2200" b="1">
                <a:latin typeface="Calibri" panose="020F0502020204030204" pitchFamily="34" charset="0"/>
                <a:cs typeface="Calibri" panose="020F0502020204030204" pitchFamily="34" charset="0"/>
              </a:rPr>
              <a:t>Joanne Kathleen Rowling(ová)</a:t>
            </a:r>
            <a:r>
              <a:rPr lang="cs-CZ" altLang="cs-CZ" sz="2200">
                <a:latin typeface="Calibri" panose="020F0502020204030204" pitchFamily="34" charset="0"/>
                <a:cs typeface="Calibri" panose="020F0502020204030204" pitchFamily="34" charset="0"/>
              </a:rPr>
              <a:t>, jak se často uvádí.</a:t>
            </a:r>
          </a:p>
          <a:p>
            <a:r>
              <a:rPr lang="cs-CZ" altLang="cs-CZ" sz="2200">
                <a:latin typeface="Calibri" panose="020F0502020204030204" pitchFamily="34" charset="0"/>
                <a:cs typeface="Calibri" panose="020F0502020204030204" pitchFamily="34" charset="0"/>
              </a:rPr>
              <a:t>Vydavatelství Bloomsbury totiž při vydání prvního dílu Harryho Pottera chtělo, aby se křestní jméno autorky na obálkách objevilo jen jako dvě iniciály. Obávalo se totiž menšího prodeje úvodního dílu, pokud by bylo zřejmé, že jeho autorem je žena. </a:t>
            </a:r>
            <a:endParaRPr lang="cs-CZ" altLang="cs-CZ" sz="2200" i="1">
              <a:latin typeface="Calibri" panose="020F0502020204030204" pitchFamily="34" charset="0"/>
              <a:cs typeface="Calibri" panose="020F0502020204030204" pitchFamily="34" charset="0"/>
            </a:endParaRPr>
          </a:p>
          <a:p>
            <a:r>
              <a:rPr lang="cs-CZ" altLang="cs-CZ" sz="2200" i="1">
                <a:latin typeface="Calibri" panose="020F0502020204030204" pitchFamily="34" charset="0"/>
                <a:cs typeface="Calibri" panose="020F0502020204030204" pitchFamily="34" charset="0"/>
              </a:rPr>
              <a:t>Joanne</a:t>
            </a:r>
            <a:r>
              <a:rPr lang="cs-CZ" altLang="cs-CZ" sz="2200">
                <a:latin typeface="Calibri" panose="020F0502020204030204" pitchFamily="34" charset="0"/>
                <a:cs typeface="Calibri" panose="020F0502020204030204" pitchFamily="34" charset="0"/>
              </a:rPr>
              <a:t> se zkrátilo na </a:t>
            </a:r>
            <a:r>
              <a:rPr lang="cs-CZ" altLang="cs-CZ" sz="2200" i="1">
                <a:latin typeface="Calibri" panose="020F0502020204030204" pitchFamily="34" charset="0"/>
                <a:cs typeface="Calibri" panose="020F0502020204030204" pitchFamily="34" charset="0"/>
              </a:rPr>
              <a:t>J.</a:t>
            </a:r>
            <a:r>
              <a:rPr lang="cs-CZ" altLang="cs-CZ" sz="2200">
                <a:latin typeface="Calibri" panose="020F0502020204030204" pitchFamily="34" charset="0"/>
                <a:cs typeface="Calibri" panose="020F0502020204030204" pitchFamily="34" charset="0"/>
              </a:rPr>
              <a:t>, a protože Rowlingová nemá žádné prostřední jméno, použila jako druhou iniciálu jméno po své babičce Kathleen. Na obálkách se tak objevilo </a:t>
            </a:r>
            <a:r>
              <a:rPr lang="cs-CZ" altLang="cs-CZ" sz="2200" i="1">
                <a:latin typeface="Calibri" panose="020F0502020204030204" pitchFamily="34" charset="0"/>
                <a:cs typeface="Calibri" panose="020F0502020204030204" pitchFamily="34" charset="0"/>
              </a:rPr>
              <a:t>J. K. Rowling</a:t>
            </a:r>
            <a:r>
              <a:rPr lang="cs-CZ" altLang="cs-CZ" sz="2200">
                <a:latin typeface="Calibri" panose="020F0502020204030204" pitchFamily="34" charset="0"/>
                <a:cs typeface="Calibri" panose="020F0502020204030204" pitchFamily="34" charset="0"/>
              </a:rPr>
              <a:t> (v češtině </a:t>
            </a:r>
            <a:r>
              <a:rPr lang="cs-CZ" altLang="cs-CZ" sz="2200" i="1">
                <a:latin typeface="Calibri" panose="020F0502020204030204" pitchFamily="34" charset="0"/>
                <a:cs typeface="Calibri" panose="020F0502020204030204" pitchFamily="34" charset="0"/>
              </a:rPr>
              <a:t>J. K. Rowlingová</a:t>
            </a:r>
            <a:r>
              <a:rPr lang="cs-CZ" altLang="cs-CZ" sz="2200">
                <a:latin typeface="Calibri" panose="020F0502020204030204" pitchFamily="34" charset="0"/>
                <a:cs typeface="Calibri" panose="020F0502020204030204" pitchFamily="34" charset="0"/>
              </a:rPr>
              <a:t>). </a:t>
            </a:r>
          </a:p>
          <a:p>
            <a:r>
              <a:rPr lang="cs-CZ" altLang="cs-CZ" sz="2200">
                <a:latin typeface="Calibri" panose="020F0502020204030204" pitchFamily="34" charset="0"/>
                <a:cs typeface="Calibri" panose="020F0502020204030204" pitchFamily="34" charset="0"/>
              </a:rPr>
              <a:t>Sama si vždy křestním jménem nechávala říkat „Jo“.</a:t>
            </a:r>
          </a:p>
        </p:txBody>
      </p:sp>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adpis 1">
            <a:extLst>
              <a:ext uri="{FF2B5EF4-FFF2-40B4-BE49-F238E27FC236}">
                <a16:creationId xmlns:a16="http://schemas.microsoft.com/office/drawing/2014/main" id="{DF14CE70-0283-4E3F-BF45-45EFE2960E94}"/>
              </a:ext>
            </a:extLst>
          </p:cNvPr>
          <p:cNvSpPr>
            <a:spLocks noGrp="1"/>
          </p:cNvSpPr>
          <p:nvPr>
            <p:ph type="title"/>
          </p:nvPr>
        </p:nvSpPr>
        <p:spPr>
          <a:xfrm>
            <a:off x="841248" y="548640"/>
            <a:ext cx="3600860" cy="5431536"/>
          </a:xfrm>
        </p:spPr>
        <p:txBody>
          <a:bodyPr>
            <a:normAutofit/>
          </a:bodyPr>
          <a:lstStyle/>
          <a:p>
            <a:pPr>
              <a:defRPr/>
            </a:pPr>
            <a:r>
              <a:rPr lang="cs-CZ" sz="5400"/>
              <a:t>Základní informace </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BB860904-3288-4301-851B-86BAADA4CDDB}"/>
              </a:ext>
            </a:extLst>
          </p:cNvPr>
          <p:cNvSpPr>
            <a:spLocks noGrp="1"/>
          </p:cNvSpPr>
          <p:nvPr>
            <p:ph idx="1"/>
          </p:nvPr>
        </p:nvSpPr>
        <p:spPr>
          <a:xfrm>
            <a:off x="5126418" y="552091"/>
            <a:ext cx="6224335" cy="5431536"/>
          </a:xfrm>
        </p:spPr>
        <p:txBody>
          <a:bodyPr anchor="ctr">
            <a:normAutofit/>
          </a:bodyPr>
          <a:lstStyle/>
          <a:p>
            <a:r>
              <a:rPr lang="cs-CZ" altLang="cs-CZ" sz="2200" dirty="0" err="1"/>
              <a:t>Joanne</a:t>
            </a:r>
            <a:r>
              <a:rPr lang="cs-CZ" altLang="cs-CZ" sz="2200" dirty="0"/>
              <a:t> Rowlingová je britská spisovatelka, známá zejména díky řadě knih o čarodějnickém učni Harry Potterovi. </a:t>
            </a:r>
          </a:p>
          <a:p>
            <a:pPr>
              <a:buFont typeface="Wingdings 2" panose="05020102010507070707" pitchFamily="18" charset="2"/>
              <a:buNone/>
            </a:pPr>
            <a:endParaRPr lang="cs-CZ" altLang="cs-CZ" sz="2200" dirty="0"/>
          </a:p>
          <a:p>
            <a:r>
              <a:rPr lang="cs-CZ" altLang="cs-CZ" sz="2200" dirty="0"/>
              <a:t>Tato knižní série pro ni znamenala celosvětový úspěch včetně řady ocenění.</a:t>
            </a:r>
          </a:p>
          <a:p>
            <a:pPr>
              <a:buFont typeface="Wingdings 2" panose="05020102010507070707" pitchFamily="18" charset="2"/>
              <a:buNone/>
            </a:pPr>
            <a:endParaRPr lang="cs-CZ" altLang="cs-CZ" sz="2200" dirty="0"/>
          </a:p>
          <a:p>
            <a:r>
              <a:rPr lang="cs-CZ" altLang="cs-CZ" sz="2200" dirty="0"/>
              <a:t>V únoru 2004 magazín Forbes odhadl její majetek na 576 milionů liber.  Autorka se tak stala prvním dolarovým miliardářem, který získal svoje bohatství psaním knih.</a:t>
            </a:r>
          </a:p>
          <a:p>
            <a:pPr>
              <a:buFont typeface="Wingdings 2" panose="05020102010507070707" pitchFamily="18" charset="2"/>
              <a:buNone/>
            </a:pPr>
            <a:endParaRPr lang="cs-CZ" altLang="cs-CZ" sz="2200" dirty="0"/>
          </a:p>
          <a:p>
            <a:r>
              <a:rPr lang="cs-CZ" altLang="cs-CZ" sz="2200" dirty="0"/>
              <a:t>Finančně poráží i britskou královnu Alžbětu II. a v současnosti je nejbohatší ženou britských ostrovů.</a:t>
            </a:r>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1">
            <a:extLst>
              <a:ext uri="{FF2B5EF4-FFF2-40B4-BE49-F238E27FC236}">
                <a16:creationId xmlns:a16="http://schemas.microsoft.com/office/drawing/2014/main" id="{114A0176-1D10-41DE-ADE8-C7D9A754732F}"/>
              </a:ext>
            </a:extLst>
          </p:cNvPr>
          <p:cNvSpPr>
            <a:spLocks noGrp="1"/>
          </p:cNvSpPr>
          <p:nvPr>
            <p:ph type="title"/>
          </p:nvPr>
        </p:nvSpPr>
        <p:spPr>
          <a:xfrm>
            <a:off x="838200" y="365125"/>
            <a:ext cx="10515600" cy="1325563"/>
          </a:xfrm>
        </p:spPr>
        <p:txBody>
          <a:bodyPr>
            <a:normAutofit/>
          </a:bodyPr>
          <a:lstStyle/>
          <a:p>
            <a:pPr>
              <a:defRPr/>
            </a:pPr>
            <a:r>
              <a:rPr lang="cs-CZ" sz="5400" dirty="0"/>
              <a:t>		Život </a:t>
            </a:r>
          </a:p>
        </p:txBody>
      </p:sp>
      <p:sp>
        <p:nvSpPr>
          <p:cNvPr id="13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3EDFFDD1-8C4C-4481-BA3B-25040BAC8731}"/>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altLang="cs-CZ" sz="2200"/>
              <a:t>Spolu</a:t>
            </a:r>
            <a:r>
              <a:rPr lang="en-US" altLang="cs-CZ" sz="2200" dirty="0"/>
              <a:t> se </a:t>
            </a:r>
            <a:r>
              <a:rPr lang="en-US" altLang="cs-CZ" sz="2200"/>
              <a:t>svými</a:t>
            </a:r>
            <a:r>
              <a:rPr lang="en-US" altLang="cs-CZ" sz="2200" dirty="0"/>
              <a:t> </a:t>
            </a:r>
            <a:r>
              <a:rPr lang="en-US" altLang="cs-CZ" sz="2200"/>
              <a:t>rodiči</a:t>
            </a:r>
            <a:r>
              <a:rPr lang="en-US" altLang="cs-CZ" sz="2200" dirty="0"/>
              <a:t> a </a:t>
            </a:r>
            <a:r>
              <a:rPr lang="en-US" altLang="cs-CZ" sz="2200"/>
              <a:t>sestrou</a:t>
            </a:r>
            <a:r>
              <a:rPr lang="en-US" altLang="cs-CZ" sz="2200" dirty="0"/>
              <a:t> se </a:t>
            </a:r>
            <a:r>
              <a:rPr lang="en-US" altLang="cs-CZ" sz="2200"/>
              <a:t>několikrát</a:t>
            </a:r>
            <a:r>
              <a:rPr lang="en-US" altLang="cs-CZ" sz="2200" dirty="0"/>
              <a:t> </a:t>
            </a:r>
            <a:r>
              <a:rPr lang="en-US" altLang="cs-CZ" sz="2200"/>
              <a:t>stěhovali</a:t>
            </a:r>
            <a:r>
              <a:rPr lang="en-US" altLang="cs-CZ" sz="2200" dirty="0"/>
              <a:t>.</a:t>
            </a:r>
          </a:p>
          <a:p>
            <a:endParaRPr lang="en-US" altLang="cs-CZ" sz="2200" dirty="0"/>
          </a:p>
          <a:p>
            <a:r>
              <a:rPr lang="en-US" altLang="cs-CZ" sz="2200"/>
              <a:t>Navštěvovala</a:t>
            </a:r>
            <a:r>
              <a:rPr lang="en-US" altLang="cs-CZ" sz="2200" dirty="0"/>
              <a:t> </a:t>
            </a:r>
            <a:r>
              <a:rPr lang="en-US" altLang="cs-CZ" sz="2200"/>
              <a:t>Wyedeanskou</a:t>
            </a:r>
            <a:r>
              <a:rPr lang="en-US" altLang="cs-CZ" sz="2200" dirty="0"/>
              <a:t> </a:t>
            </a:r>
            <a:r>
              <a:rPr lang="en-US" altLang="cs-CZ" sz="2200"/>
              <a:t>střední</a:t>
            </a:r>
            <a:r>
              <a:rPr lang="en-US" altLang="cs-CZ" sz="2200" dirty="0"/>
              <a:t> </a:t>
            </a:r>
            <a:r>
              <a:rPr lang="en-US" altLang="cs-CZ" sz="2200"/>
              <a:t>školu</a:t>
            </a:r>
            <a:r>
              <a:rPr lang="en-US" altLang="cs-CZ" sz="2200" dirty="0"/>
              <a:t>, </a:t>
            </a:r>
            <a:r>
              <a:rPr lang="en-US" altLang="cs-CZ" sz="2200"/>
              <a:t>kde</a:t>
            </a:r>
            <a:r>
              <a:rPr lang="en-US" altLang="cs-CZ" sz="2200" dirty="0"/>
              <a:t> </a:t>
            </a:r>
            <a:r>
              <a:rPr lang="en-US" altLang="cs-CZ" sz="2200"/>
              <a:t>často</a:t>
            </a:r>
            <a:r>
              <a:rPr lang="en-US" altLang="cs-CZ" sz="2200" dirty="0"/>
              <a:t> </a:t>
            </a:r>
            <a:r>
              <a:rPr lang="en-US" altLang="cs-CZ" sz="2200"/>
              <a:t>svým</a:t>
            </a:r>
            <a:r>
              <a:rPr lang="en-US" altLang="cs-CZ" sz="2200" dirty="0"/>
              <a:t> </a:t>
            </a:r>
            <a:r>
              <a:rPr lang="en-US" altLang="cs-CZ" sz="2200"/>
              <a:t>přátelům</a:t>
            </a:r>
            <a:r>
              <a:rPr lang="en-US" altLang="cs-CZ" sz="2200" dirty="0"/>
              <a:t> </a:t>
            </a:r>
            <a:r>
              <a:rPr lang="en-US" altLang="cs-CZ" sz="2200"/>
              <a:t>vyprávěla</a:t>
            </a:r>
            <a:r>
              <a:rPr lang="en-US" altLang="cs-CZ" sz="2200" dirty="0"/>
              <a:t> </a:t>
            </a:r>
            <a:r>
              <a:rPr lang="en-US" altLang="cs-CZ" sz="2200"/>
              <a:t>různé</a:t>
            </a:r>
            <a:r>
              <a:rPr lang="en-US" altLang="cs-CZ" sz="2200" dirty="0"/>
              <a:t> </a:t>
            </a:r>
            <a:r>
              <a:rPr lang="en-US" altLang="cs-CZ" sz="2200"/>
              <a:t>příběhy</a:t>
            </a:r>
            <a:r>
              <a:rPr lang="en-US" altLang="cs-CZ" sz="2200" dirty="0"/>
              <a:t>.</a:t>
            </a:r>
          </a:p>
          <a:p>
            <a:endParaRPr lang="en-US" altLang="cs-CZ" sz="2200" dirty="0"/>
          </a:p>
          <a:p>
            <a:r>
              <a:rPr lang="en-US" altLang="cs-CZ" sz="2200"/>
              <a:t>Jako</a:t>
            </a:r>
            <a:r>
              <a:rPr lang="en-US" altLang="cs-CZ" sz="2200" dirty="0"/>
              <a:t> </a:t>
            </a:r>
            <a:r>
              <a:rPr lang="en-US" altLang="cs-CZ" sz="2200"/>
              <a:t>vysokoškolské</a:t>
            </a:r>
            <a:r>
              <a:rPr lang="en-US" altLang="cs-CZ" sz="2200" dirty="0"/>
              <a:t> </a:t>
            </a:r>
            <a:r>
              <a:rPr lang="en-US" altLang="cs-CZ" sz="2200"/>
              <a:t>zaměření</a:t>
            </a:r>
            <a:r>
              <a:rPr lang="en-US" altLang="cs-CZ" sz="2200" dirty="0"/>
              <a:t> </a:t>
            </a:r>
            <a:r>
              <a:rPr lang="en-US" altLang="cs-CZ" sz="2200"/>
              <a:t>si</a:t>
            </a:r>
            <a:r>
              <a:rPr lang="en-US" altLang="cs-CZ" sz="2200" dirty="0"/>
              <a:t> </a:t>
            </a:r>
            <a:r>
              <a:rPr lang="en-US" altLang="cs-CZ" sz="2200"/>
              <a:t>na</a:t>
            </a:r>
            <a:r>
              <a:rPr lang="en-US" altLang="cs-CZ" sz="2200" dirty="0"/>
              <a:t> </a:t>
            </a:r>
            <a:r>
              <a:rPr lang="en-US" altLang="cs-CZ" sz="2200"/>
              <a:t>nátlak</a:t>
            </a:r>
            <a:r>
              <a:rPr lang="en-US" altLang="cs-CZ" sz="2200" dirty="0"/>
              <a:t> </a:t>
            </a:r>
            <a:r>
              <a:rPr lang="en-US" altLang="cs-CZ" sz="2200"/>
              <a:t>rodičů</a:t>
            </a:r>
            <a:r>
              <a:rPr lang="en-US" altLang="cs-CZ" sz="2200" dirty="0"/>
              <a:t> </a:t>
            </a:r>
            <a:r>
              <a:rPr lang="en-US" altLang="cs-CZ" sz="2200"/>
              <a:t>vybrala</a:t>
            </a:r>
            <a:r>
              <a:rPr lang="en-US" altLang="cs-CZ" sz="2200" dirty="0"/>
              <a:t> </a:t>
            </a:r>
            <a:r>
              <a:rPr lang="en-US" altLang="cs-CZ" sz="2200"/>
              <a:t>francouzštinu</a:t>
            </a:r>
            <a:r>
              <a:rPr lang="en-US" altLang="cs-CZ" sz="2200" dirty="0"/>
              <a:t>, </a:t>
            </a:r>
            <a:r>
              <a:rPr lang="en-US" altLang="cs-CZ" sz="2200"/>
              <a:t>která</a:t>
            </a:r>
            <a:r>
              <a:rPr lang="en-US" altLang="cs-CZ" sz="2200" dirty="0"/>
              <a:t> ji ale </a:t>
            </a:r>
            <a:r>
              <a:rPr lang="en-US" altLang="cs-CZ" sz="2200"/>
              <a:t>nebavila</a:t>
            </a:r>
            <a:r>
              <a:rPr lang="en-US" altLang="cs-CZ" sz="2200" dirty="0"/>
              <a:t>.</a:t>
            </a:r>
          </a:p>
          <a:p>
            <a:endParaRPr lang="en-US" altLang="cs-CZ" sz="2200" dirty="0"/>
          </a:p>
          <a:p>
            <a:r>
              <a:rPr lang="en-US" altLang="cs-CZ" sz="2200" dirty="0"/>
              <a:t>Po </a:t>
            </a:r>
            <a:r>
              <a:rPr lang="en-US" altLang="cs-CZ" sz="2200"/>
              <a:t>ročním</a:t>
            </a:r>
            <a:r>
              <a:rPr lang="en-US" altLang="cs-CZ" sz="2200" dirty="0"/>
              <a:t> </a:t>
            </a:r>
            <a:r>
              <a:rPr lang="en-US" altLang="cs-CZ" sz="2200"/>
              <a:t>pobytu</a:t>
            </a:r>
            <a:r>
              <a:rPr lang="en-US" altLang="cs-CZ" sz="2200" dirty="0"/>
              <a:t> v </a:t>
            </a:r>
            <a:r>
              <a:rPr lang="en-US" altLang="cs-CZ" sz="2200"/>
              <a:t>Paříži</a:t>
            </a:r>
            <a:r>
              <a:rPr lang="en-US" altLang="cs-CZ" sz="2200" dirty="0"/>
              <a:t>, </a:t>
            </a:r>
            <a:r>
              <a:rPr lang="en-US" altLang="cs-CZ" sz="2200"/>
              <a:t>který</a:t>
            </a:r>
            <a:r>
              <a:rPr lang="en-US" altLang="cs-CZ" sz="2200" dirty="0"/>
              <a:t> </a:t>
            </a:r>
            <a:r>
              <a:rPr lang="en-US" altLang="cs-CZ" sz="2200"/>
              <a:t>byl</a:t>
            </a:r>
            <a:r>
              <a:rPr lang="en-US" altLang="cs-CZ" sz="2200" dirty="0"/>
              <a:t> </a:t>
            </a:r>
            <a:r>
              <a:rPr lang="en-US" altLang="cs-CZ" sz="2200"/>
              <a:t>součástí</a:t>
            </a:r>
            <a:r>
              <a:rPr lang="en-US" altLang="cs-CZ" sz="2200" dirty="0"/>
              <a:t> </a:t>
            </a:r>
            <a:r>
              <a:rPr lang="en-US" altLang="cs-CZ" sz="2200"/>
              <a:t>jejích</a:t>
            </a:r>
            <a:r>
              <a:rPr lang="en-US" altLang="cs-CZ" sz="2200" dirty="0"/>
              <a:t> </a:t>
            </a:r>
            <a:r>
              <a:rPr lang="en-US" altLang="cs-CZ" sz="2200"/>
              <a:t>vysokoškolských</a:t>
            </a:r>
            <a:r>
              <a:rPr lang="en-US" altLang="cs-CZ" sz="2200" dirty="0"/>
              <a:t> </a:t>
            </a:r>
            <a:r>
              <a:rPr lang="en-US" altLang="cs-CZ" sz="2200"/>
              <a:t>studií</a:t>
            </a:r>
            <a:r>
              <a:rPr lang="en-US" altLang="cs-CZ" sz="2200" dirty="0"/>
              <a:t>, se </a:t>
            </a:r>
            <a:r>
              <a:rPr lang="en-US" altLang="cs-CZ" sz="2200"/>
              <a:t>vrátila</a:t>
            </a:r>
            <a:r>
              <a:rPr lang="en-US" altLang="cs-CZ" sz="2200" dirty="0"/>
              <a:t> do </a:t>
            </a:r>
            <a:r>
              <a:rPr lang="en-US" altLang="cs-CZ" sz="2200"/>
              <a:t>Anglie</a:t>
            </a:r>
            <a:r>
              <a:rPr lang="en-US" altLang="cs-CZ" sz="2200" dirty="0"/>
              <a:t>.</a:t>
            </a:r>
          </a:p>
        </p:txBody>
      </p:sp>
      <p:sp>
        <p:nvSpPr>
          <p:cNvPr id="32770" name="WordArt 2">
            <a:extLst>
              <a:ext uri="{FF2B5EF4-FFF2-40B4-BE49-F238E27FC236}">
                <a16:creationId xmlns:a16="http://schemas.microsoft.com/office/drawing/2014/main" id="{BC4D6E7E-F98F-4E08-98C9-045901C4018A}"/>
              </a:ext>
            </a:extLst>
          </p:cNvPr>
          <p:cNvSpPr>
            <a:spLocks noChangeArrowheads="1" noChangeShapeType="1" noTextEdit="1"/>
          </p:cNvSpPr>
          <p:nvPr/>
        </p:nvSpPr>
        <p:spPr bwMode="auto">
          <a:xfrm>
            <a:off x="1653363" y="365760"/>
            <a:ext cx="9367203" cy="1188720"/>
          </a:xfrm>
          <a:prstGeom prst="rect">
            <a:avLst/>
          </a:prstGeom>
        </p:spPr>
        <p:txBody>
          <a:bodyPr vert="horz" lIns="91440" tIns="45720" rIns="91440" bIns="45720" rtlCol="0" fromWordArt="1" anchor="ctr">
            <a:prstTxWarp prst="textPlain">
              <a:avLst>
                <a:gd name="adj" fmla="val 50000"/>
              </a:avLst>
            </a:prstTxWarp>
            <a:normAutofit/>
          </a:bodyPr>
          <a:lstStyle/>
          <a:p>
            <a:pPr>
              <a:lnSpc>
                <a:spcPct val="90000"/>
              </a:lnSpc>
              <a:spcBef>
                <a:spcPct val="0"/>
              </a:spcBef>
              <a:spcAft>
                <a:spcPts val="600"/>
              </a:spcAft>
              <a:defRPr/>
            </a:pPr>
            <a:endParaRPr lang="en-US" sz="4400" kern="1200" dirty="0">
              <a:ln w="28575">
                <a:solidFill>
                  <a:srgbClr val="000000"/>
                </a:solidFill>
                <a:round/>
                <a:headEnd/>
                <a:tailEnd/>
              </a:ln>
              <a:solidFill>
                <a:schemeClr val="tx1"/>
              </a:solidFill>
              <a:effectLst>
                <a:outerShdw dist="45791" dir="2021404" algn="ctr" rotWithShape="0">
                  <a:srgbClr val="9999FF"/>
                </a:outerShdw>
              </a:effectLst>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adpis 1">
            <a:extLst>
              <a:ext uri="{FF2B5EF4-FFF2-40B4-BE49-F238E27FC236}">
                <a16:creationId xmlns:a16="http://schemas.microsoft.com/office/drawing/2014/main" id="{E0D31C4E-A09D-45A7-BD67-D8DEC800CCBB}"/>
              </a:ext>
            </a:extLst>
          </p:cNvPr>
          <p:cNvSpPr>
            <a:spLocks noGrp="1"/>
          </p:cNvSpPr>
          <p:nvPr>
            <p:ph type="title"/>
          </p:nvPr>
        </p:nvSpPr>
        <p:spPr>
          <a:xfrm>
            <a:off x="838200" y="365125"/>
            <a:ext cx="10515600" cy="1325563"/>
          </a:xfrm>
        </p:spPr>
        <p:txBody>
          <a:bodyPr>
            <a:normAutofit/>
          </a:bodyPr>
          <a:lstStyle/>
          <a:p>
            <a:pPr>
              <a:defRPr/>
            </a:pPr>
            <a:r>
              <a:rPr lang="cs-CZ" sz="5400" dirty="0"/>
              <a:t>Život </a:t>
            </a:r>
          </a:p>
        </p:txBody>
      </p:sp>
      <p:sp>
        <p:nvSpPr>
          <p:cNvPr id="8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ástupný symbol pro obsah 2">
            <a:extLst>
              <a:ext uri="{FF2B5EF4-FFF2-40B4-BE49-F238E27FC236}">
                <a16:creationId xmlns:a16="http://schemas.microsoft.com/office/drawing/2014/main" id="{8940E286-7295-4E3D-BB68-ACECF7432025}"/>
              </a:ext>
            </a:extLst>
          </p:cNvPr>
          <p:cNvSpPr>
            <a:spLocks noGrp="1"/>
          </p:cNvSpPr>
          <p:nvPr>
            <p:ph idx="1"/>
          </p:nvPr>
        </p:nvSpPr>
        <p:spPr>
          <a:xfrm>
            <a:off x="232913" y="1929384"/>
            <a:ext cx="11120887" cy="4251960"/>
          </a:xfrm>
        </p:spPr>
        <p:txBody>
          <a:bodyPr vert="horz" lIns="91440" tIns="45720" rIns="91440" bIns="45720" rtlCol="0">
            <a:normAutofit fontScale="85000" lnSpcReduction="20000"/>
          </a:bodyPr>
          <a:lstStyle/>
          <a:p>
            <a:r>
              <a:rPr lang="en-US" altLang="cs-CZ" sz="3100" dirty="0"/>
              <a:t>Po </a:t>
            </a:r>
            <a:r>
              <a:rPr lang="en-US" altLang="cs-CZ" sz="3100" dirty="0" err="1"/>
              <a:t>studiích</a:t>
            </a:r>
            <a:r>
              <a:rPr lang="en-US" altLang="cs-CZ" sz="3100" dirty="0"/>
              <a:t> </a:t>
            </a:r>
            <a:r>
              <a:rPr lang="en-US" altLang="cs-CZ" sz="3100" dirty="0" err="1"/>
              <a:t>pracovala</a:t>
            </a:r>
            <a:r>
              <a:rPr lang="en-US" altLang="cs-CZ" sz="3100" dirty="0"/>
              <a:t> pro Amnesty International - </a:t>
            </a:r>
            <a:r>
              <a:rPr lang="en-US" altLang="cs-CZ" sz="3100" dirty="0" err="1"/>
              <a:t>celosvětové</a:t>
            </a:r>
            <a:r>
              <a:rPr lang="en-US" altLang="cs-CZ" sz="3100" dirty="0"/>
              <a:t> </a:t>
            </a:r>
            <a:r>
              <a:rPr lang="en-US" altLang="cs-CZ" sz="3100" dirty="0" err="1"/>
              <a:t>hnutí</a:t>
            </a:r>
            <a:r>
              <a:rPr lang="en-US" altLang="cs-CZ" sz="3100" dirty="0"/>
              <a:t>, </a:t>
            </a:r>
            <a:r>
              <a:rPr lang="en-US" altLang="cs-CZ" sz="3100" dirty="0" err="1"/>
              <a:t>které</a:t>
            </a:r>
            <a:r>
              <a:rPr lang="en-US" altLang="cs-CZ" sz="3100" dirty="0"/>
              <a:t> </a:t>
            </a:r>
            <a:r>
              <a:rPr lang="en-US" altLang="cs-CZ" sz="3100" dirty="0" err="1"/>
              <a:t>sleduje</a:t>
            </a:r>
            <a:r>
              <a:rPr lang="en-US" altLang="cs-CZ" sz="3100" dirty="0"/>
              <a:t> </a:t>
            </a:r>
            <a:r>
              <a:rPr lang="en-US" altLang="cs-CZ" sz="3100" dirty="0" err="1"/>
              <a:t>porušování</a:t>
            </a:r>
            <a:r>
              <a:rPr lang="en-US" altLang="cs-CZ" sz="3100" dirty="0"/>
              <a:t> </a:t>
            </a:r>
            <a:r>
              <a:rPr lang="en-US" altLang="cs-CZ" sz="3100" dirty="0" err="1"/>
              <a:t>lidských</a:t>
            </a:r>
            <a:r>
              <a:rPr lang="en-US" altLang="cs-CZ" sz="3100" dirty="0"/>
              <a:t> </a:t>
            </a:r>
            <a:r>
              <a:rPr lang="en-US" altLang="cs-CZ" sz="3100" dirty="0" err="1"/>
              <a:t>práv</a:t>
            </a:r>
            <a:r>
              <a:rPr lang="en-US" altLang="cs-CZ" sz="3100" dirty="0"/>
              <a:t>.</a:t>
            </a:r>
          </a:p>
          <a:p>
            <a:r>
              <a:rPr lang="en-US" altLang="cs-CZ" sz="3100" dirty="0"/>
              <a:t>Po </a:t>
            </a:r>
            <a:r>
              <a:rPr lang="en-US" altLang="cs-CZ" sz="3100" dirty="0" err="1"/>
              <a:t>smrti</a:t>
            </a:r>
            <a:r>
              <a:rPr lang="en-US" altLang="cs-CZ" sz="3100" dirty="0"/>
              <a:t> </a:t>
            </a:r>
            <a:r>
              <a:rPr lang="en-US" altLang="cs-CZ" sz="3100" dirty="0" err="1"/>
              <a:t>své</a:t>
            </a:r>
            <a:r>
              <a:rPr lang="en-US" altLang="cs-CZ" sz="3100" dirty="0"/>
              <a:t> </a:t>
            </a:r>
            <a:r>
              <a:rPr lang="en-US" altLang="cs-CZ" sz="3100" dirty="0" err="1"/>
              <a:t>maminky</a:t>
            </a:r>
            <a:r>
              <a:rPr lang="en-US" altLang="cs-CZ" sz="3100" dirty="0"/>
              <a:t> se </a:t>
            </a:r>
            <a:r>
              <a:rPr lang="en-US" altLang="cs-CZ" sz="3100" dirty="0" err="1"/>
              <a:t>Rowlingová</a:t>
            </a:r>
            <a:r>
              <a:rPr lang="en-US" altLang="cs-CZ" sz="3100" dirty="0"/>
              <a:t>  </a:t>
            </a:r>
            <a:r>
              <a:rPr lang="en-US" altLang="cs-CZ" sz="3100" dirty="0" err="1"/>
              <a:t>přestěhovala</a:t>
            </a:r>
            <a:r>
              <a:rPr lang="en-US" altLang="cs-CZ" sz="3100" dirty="0"/>
              <a:t> do </a:t>
            </a:r>
            <a:r>
              <a:rPr lang="en-US" altLang="cs-CZ" sz="3100" dirty="0" err="1"/>
              <a:t>Portugalska</a:t>
            </a:r>
            <a:r>
              <a:rPr lang="en-US" altLang="cs-CZ" sz="3100" dirty="0"/>
              <a:t>, aby </a:t>
            </a:r>
            <a:r>
              <a:rPr lang="en-US" altLang="cs-CZ" sz="3100" dirty="0" err="1"/>
              <a:t>zde</a:t>
            </a:r>
            <a:r>
              <a:rPr lang="en-US" altLang="cs-CZ" sz="3100" dirty="0"/>
              <a:t> </a:t>
            </a:r>
            <a:r>
              <a:rPr lang="en-US" altLang="cs-CZ" sz="3100" dirty="0" err="1"/>
              <a:t>vyučovala</a:t>
            </a:r>
            <a:r>
              <a:rPr lang="en-US" altLang="cs-CZ" sz="3100" dirty="0"/>
              <a:t> </a:t>
            </a:r>
            <a:r>
              <a:rPr lang="en-US" altLang="cs-CZ" sz="3100" dirty="0" err="1"/>
              <a:t>angličtinu</a:t>
            </a:r>
            <a:r>
              <a:rPr lang="en-US" altLang="cs-CZ" sz="3100" dirty="0"/>
              <a:t>. </a:t>
            </a:r>
          </a:p>
          <a:p>
            <a:r>
              <a:rPr lang="en-US" altLang="cs-CZ" sz="3100" dirty="0" err="1"/>
              <a:t>Tady</a:t>
            </a:r>
            <a:r>
              <a:rPr lang="en-US" altLang="cs-CZ" sz="3100" dirty="0"/>
              <a:t> se </a:t>
            </a:r>
            <a:r>
              <a:rPr lang="en-US" altLang="cs-CZ" sz="3100" dirty="0" err="1"/>
              <a:t>vdala</a:t>
            </a:r>
            <a:r>
              <a:rPr lang="en-US" altLang="cs-CZ" sz="3100" dirty="0"/>
              <a:t> za </a:t>
            </a:r>
            <a:r>
              <a:rPr lang="en-US" altLang="cs-CZ" sz="3100" dirty="0" err="1"/>
              <a:t>televizního</a:t>
            </a:r>
            <a:r>
              <a:rPr lang="en-US" altLang="cs-CZ" sz="3100" dirty="0"/>
              <a:t> </a:t>
            </a:r>
            <a:r>
              <a:rPr lang="en-US" altLang="cs-CZ" sz="3100" dirty="0" err="1"/>
              <a:t>reportéra</a:t>
            </a:r>
            <a:r>
              <a:rPr lang="en-US" altLang="cs-CZ" sz="3100" dirty="0"/>
              <a:t> </a:t>
            </a:r>
            <a:r>
              <a:rPr lang="en-US" altLang="cs-CZ" sz="3100" dirty="0" err="1"/>
              <a:t>Jorga</a:t>
            </a:r>
            <a:r>
              <a:rPr lang="en-US" altLang="cs-CZ" sz="3100" dirty="0"/>
              <a:t> </a:t>
            </a:r>
            <a:r>
              <a:rPr lang="en-US" altLang="cs-CZ" sz="3100" dirty="0" err="1"/>
              <a:t>Arantese</a:t>
            </a:r>
            <a:r>
              <a:rPr lang="en-US" altLang="cs-CZ" sz="3100" dirty="0"/>
              <a:t>. V </a:t>
            </a:r>
            <a:r>
              <a:rPr lang="en-US" altLang="cs-CZ" sz="3100" dirty="0" err="1"/>
              <a:t>roce</a:t>
            </a:r>
            <a:r>
              <a:rPr lang="en-US" altLang="cs-CZ" sz="3100" dirty="0"/>
              <a:t> 1993 se </a:t>
            </a:r>
            <a:r>
              <a:rPr lang="en-US" altLang="cs-CZ" sz="3100" dirty="0" err="1"/>
              <a:t>jim</a:t>
            </a:r>
            <a:r>
              <a:rPr lang="en-US" altLang="cs-CZ" sz="3100" dirty="0"/>
              <a:t> </a:t>
            </a:r>
            <a:r>
              <a:rPr lang="en-US" altLang="cs-CZ" sz="3100" dirty="0" err="1"/>
              <a:t>narodila</a:t>
            </a:r>
            <a:r>
              <a:rPr lang="en-US" altLang="cs-CZ" sz="3100" dirty="0"/>
              <a:t> </a:t>
            </a:r>
            <a:r>
              <a:rPr lang="en-US" altLang="cs-CZ" sz="3100" dirty="0" err="1"/>
              <a:t>dcera</a:t>
            </a:r>
            <a:r>
              <a:rPr lang="en-US" altLang="cs-CZ" sz="3100" dirty="0"/>
              <a:t> </a:t>
            </a:r>
            <a:r>
              <a:rPr lang="en-US" altLang="cs-CZ" sz="3100" i="1" dirty="0"/>
              <a:t>Jessica</a:t>
            </a:r>
            <a:r>
              <a:rPr lang="en-US" altLang="cs-CZ" sz="3100" dirty="0"/>
              <a:t>. </a:t>
            </a:r>
            <a:r>
              <a:rPr lang="en-US" altLang="cs-CZ" sz="3100" dirty="0" err="1"/>
              <a:t>Manželství</a:t>
            </a:r>
            <a:r>
              <a:rPr lang="en-US" altLang="cs-CZ" sz="3100" dirty="0"/>
              <a:t> ale </a:t>
            </a:r>
            <a:r>
              <a:rPr lang="en-US" altLang="cs-CZ" sz="3100" dirty="0" err="1"/>
              <a:t>nevydrželo</a:t>
            </a:r>
            <a:r>
              <a:rPr lang="en-US" altLang="cs-CZ" sz="3100" dirty="0"/>
              <a:t>  a </a:t>
            </a:r>
            <a:r>
              <a:rPr lang="en-US" altLang="cs-CZ" sz="3100" dirty="0" err="1"/>
              <a:t>Rowlingová</a:t>
            </a:r>
            <a:r>
              <a:rPr lang="en-US" altLang="cs-CZ" sz="3100" dirty="0"/>
              <a:t> se v </a:t>
            </a:r>
            <a:r>
              <a:rPr lang="en-US" altLang="cs-CZ" sz="3100" dirty="0" err="1"/>
              <a:t>roce</a:t>
            </a:r>
            <a:r>
              <a:rPr lang="en-US" altLang="cs-CZ" sz="3100" dirty="0"/>
              <a:t> 1994 </a:t>
            </a:r>
            <a:r>
              <a:rPr lang="en-US" altLang="cs-CZ" sz="3100" dirty="0" err="1"/>
              <a:t>vrátila</a:t>
            </a:r>
            <a:r>
              <a:rPr lang="en-US" altLang="cs-CZ" sz="3100" dirty="0"/>
              <a:t> </a:t>
            </a:r>
            <a:r>
              <a:rPr lang="en-US" altLang="cs-CZ" sz="3100" dirty="0" err="1"/>
              <a:t>spolu</a:t>
            </a:r>
            <a:r>
              <a:rPr lang="en-US" altLang="cs-CZ" sz="3100" dirty="0"/>
              <a:t> se </a:t>
            </a:r>
            <a:r>
              <a:rPr lang="en-US" altLang="cs-CZ" sz="3100" dirty="0" err="1"/>
              <a:t>svojí</a:t>
            </a:r>
            <a:r>
              <a:rPr lang="en-US" altLang="cs-CZ" sz="3100" dirty="0"/>
              <a:t> </a:t>
            </a:r>
            <a:r>
              <a:rPr lang="en-US" altLang="cs-CZ" sz="3100" dirty="0" err="1"/>
              <a:t>dceroudo</a:t>
            </a:r>
            <a:r>
              <a:rPr lang="en-US" altLang="cs-CZ" sz="3100" dirty="0"/>
              <a:t> </a:t>
            </a:r>
            <a:r>
              <a:rPr lang="en-US" altLang="cs-CZ" sz="3100" dirty="0" err="1"/>
              <a:t>skotského</a:t>
            </a:r>
            <a:r>
              <a:rPr lang="en-US" altLang="cs-CZ" sz="3100" dirty="0"/>
              <a:t> </a:t>
            </a:r>
            <a:r>
              <a:rPr lang="en-US" altLang="cs-CZ" sz="3100" dirty="0" err="1"/>
              <a:t>města</a:t>
            </a:r>
            <a:r>
              <a:rPr lang="en-US" altLang="cs-CZ" sz="3100" dirty="0"/>
              <a:t> Edinburg.</a:t>
            </a:r>
            <a:endParaRPr lang="cs-CZ" altLang="cs-CZ" sz="3100" dirty="0"/>
          </a:p>
          <a:p>
            <a:r>
              <a:rPr lang="cs-CZ" altLang="cs-CZ" sz="3100" dirty="0"/>
              <a:t>V roce 2001 se vdala za Dr. Neila </a:t>
            </a:r>
            <a:r>
              <a:rPr lang="cs-CZ" altLang="cs-CZ" sz="3100" dirty="0" err="1"/>
              <a:t>Murraye</a:t>
            </a:r>
            <a:r>
              <a:rPr lang="cs-CZ" altLang="cs-CZ" sz="3100" dirty="0"/>
              <a:t>. Soukromý obřad proběhl ve spisovatelčině sídle ve Skotsku.</a:t>
            </a:r>
          </a:p>
          <a:p>
            <a:r>
              <a:rPr lang="cs-CZ" altLang="cs-CZ" sz="3100" dirty="0"/>
              <a:t>O dva roky později se jim narodil syn David </a:t>
            </a:r>
            <a:r>
              <a:rPr lang="cs-CZ" altLang="cs-CZ" sz="3100" dirty="0" err="1"/>
              <a:t>Gordon</a:t>
            </a:r>
            <a:r>
              <a:rPr lang="cs-CZ" altLang="cs-CZ" sz="3100" dirty="0"/>
              <a:t> </a:t>
            </a:r>
            <a:r>
              <a:rPr lang="cs-CZ" altLang="cs-CZ" sz="3100" dirty="0" err="1"/>
              <a:t>Rowling</a:t>
            </a:r>
            <a:r>
              <a:rPr lang="cs-CZ" altLang="cs-CZ" sz="3100" dirty="0"/>
              <a:t> Murray a v roce 2005 dcera Mackenzie Jean </a:t>
            </a:r>
            <a:r>
              <a:rPr lang="cs-CZ" altLang="cs-CZ" sz="3100" dirty="0" err="1"/>
              <a:t>Rowling</a:t>
            </a:r>
            <a:r>
              <a:rPr lang="cs-CZ" altLang="cs-CZ" sz="3100" dirty="0"/>
              <a:t> Murray. Rowlingové se tak splnil životní sen mít tři děti.</a:t>
            </a:r>
          </a:p>
          <a:p>
            <a:endParaRPr lang="en-US" altLang="cs-CZ" sz="2200"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100EDD19-6802-4EC3-95CE-CFFAB042CF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dpis 1">
            <a:extLst>
              <a:ext uri="{FF2B5EF4-FFF2-40B4-BE49-F238E27FC236}">
                <a16:creationId xmlns:a16="http://schemas.microsoft.com/office/drawing/2014/main" id="{4F131B53-F81C-4A2A-A0D5-A844E8C22F75}"/>
              </a:ext>
            </a:extLst>
          </p:cNvPr>
          <p:cNvSpPr>
            <a:spLocks noGrp="1"/>
          </p:cNvSpPr>
          <p:nvPr>
            <p:ph type="title"/>
          </p:nvPr>
        </p:nvSpPr>
        <p:spPr>
          <a:xfrm>
            <a:off x="838200" y="365125"/>
            <a:ext cx="10515600" cy="1325563"/>
          </a:xfrm>
        </p:spPr>
        <p:txBody>
          <a:bodyPr>
            <a:normAutofit/>
          </a:bodyPr>
          <a:lstStyle/>
          <a:p>
            <a:pPr>
              <a:defRPr/>
            </a:pPr>
            <a:r>
              <a:rPr lang="cs-CZ" sz="5400"/>
              <a:t>		Příběh Harryho Pottera</a:t>
            </a:r>
            <a:endParaRPr lang="cs-CZ" sz="5400" dirty="0"/>
          </a:p>
        </p:txBody>
      </p:sp>
      <p:sp>
        <p:nvSpPr>
          <p:cNvPr id="19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Zástupný symbol pro obsah 2">
            <a:extLst>
              <a:ext uri="{FF2B5EF4-FFF2-40B4-BE49-F238E27FC236}">
                <a16:creationId xmlns:a16="http://schemas.microsoft.com/office/drawing/2014/main" id="{FE95E37B-ECA0-4BAA-B3D5-9FA6D45951C9}"/>
              </a:ext>
            </a:extLst>
          </p:cNvPr>
          <p:cNvSpPr>
            <a:spLocks noGrp="1"/>
          </p:cNvSpPr>
          <p:nvPr>
            <p:ph idx="1"/>
          </p:nvPr>
        </p:nvSpPr>
        <p:spPr>
          <a:xfrm>
            <a:off x="499872" y="1929384"/>
            <a:ext cx="10853928" cy="4251960"/>
          </a:xfrm>
        </p:spPr>
        <p:txBody>
          <a:bodyPr vert="horz" lIns="91440" tIns="45720" rIns="91440" bIns="45720" rtlCol="0">
            <a:normAutofit/>
          </a:bodyPr>
          <a:lstStyle/>
          <a:p>
            <a:r>
              <a:rPr lang="en-US" altLang="cs-CZ" sz="2200" dirty="0" err="1"/>
              <a:t>Nápad</a:t>
            </a:r>
            <a:r>
              <a:rPr lang="en-US" altLang="cs-CZ" sz="2200" dirty="0"/>
              <a:t> </a:t>
            </a:r>
            <a:r>
              <a:rPr lang="en-US" altLang="cs-CZ" sz="2200" dirty="0" err="1"/>
              <a:t>na</a:t>
            </a:r>
            <a:r>
              <a:rPr lang="en-US" altLang="cs-CZ" sz="2200" dirty="0"/>
              <a:t> </a:t>
            </a:r>
            <a:r>
              <a:rPr lang="en-US" altLang="cs-CZ" sz="2200" dirty="0" err="1"/>
              <a:t>příběh</a:t>
            </a:r>
            <a:r>
              <a:rPr lang="en-US" altLang="cs-CZ" sz="2200" dirty="0"/>
              <a:t> o </a:t>
            </a:r>
            <a:r>
              <a:rPr lang="en-US" altLang="cs-CZ" sz="2200" dirty="0" err="1"/>
              <a:t>kouzelnickém</a:t>
            </a:r>
            <a:r>
              <a:rPr lang="en-US" altLang="cs-CZ" sz="2200" dirty="0"/>
              <a:t> </a:t>
            </a:r>
            <a:r>
              <a:rPr lang="en-US" altLang="cs-CZ" sz="2200" dirty="0" err="1"/>
              <a:t>učni</a:t>
            </a:r>
            <a:r>
              <a:rPr lang="en-US" altLang="cs-CZ" sz="2200" dirty="0"/>
              <a:t> </a:t>
            </a:r>
            <a:r>
              <a:rPr lang="en-US" altLang="cs-CZ" sz="2200" dirty="0" err="1"/>
              <a:t>dostala</a:t>
            </a:r>
            <a:r>
              <a:rPr lang="en-US" altLang="cs-CZ" sz="2200" dirty="0"/>
              <a:t> J. K. </a:t>
            </a:r>
            <a:r>
              <a:rPr lang="en-US" altLang="cs-CZ" sz="2200" dirty="0" err="1"/>
              <a:t>Rowlingová</a:t>
            </a:r>
            <a:r>
              <a:rPr lang="en-US" altLang="cs-CZ" sz="2200" dirty="0"/>
              <a:t> </a:t>
            </a:r>
            <a:r>
              <a:rPr lang="en-US" altLang="cs-CZ" sz="2200" dirty="0" err="1"/>
              <a:t>během</a:t>
            </a:r>
            <a:r>
              <a:rPr lang="en-US" altLang="cs-CZ" sz="2200" dirty="0"/>
              <a:t> </a:t>
            </a:r>
            <a:r>
              <a:rPr lang="en-US" altLang="cs-CZ" sz="2200" dirty="0" err="1"/>
              <a:t>cesty</a:t>
            </a:r>
            <a:r>
              <a:rPr lang="en-US" altLang="cs-CZ" sz="2200" dirty="0"/>
              <a:t> </a:t>
            </a:r>
            <a:r>
              <a:rPr lang="en-US" altLang="cs-CZ" sz="2200" dirty="0" err="1"/>
              <a:t>vlakem</a:t>
            </a:r>
            <a:r>
              <a:rPr lang="en-US" altLang="cs-CZ" sz="2200" dirty="0"/>
              <a:t> </a:t>
            </a:r>
            <a:r>
              <a:rPr lang="cs-CZ" altLang="cs-CZ" sz="2200" dirty="0"/>
              <a:t>                          </a:t>
            </a:r>
            <a:r>
              <a:rPr lang="en-US" altLang="cs-CZ" sz="2200" dirty="0"/>
              <a:t>z </a:t>
            </a:r>
            <a:r>
              <a:rPr lang="en-US" altLang="cs-CZ" sz="2200" dirty="0" err="1"/>
              <a:t>Manchesteru</a:t>
            </a:r>
            <a:r>
              <a:rPr lang="en-US" altLang="cs-CZ" sz="2200" dirty="0"/>
              <a:t> do </a:t>
            </a:r>
            <a:r>
              <a:rPr lang="en-US" altLang="cs-CZ" sz="2200" dirty="0" err="1"/>
              <a:t>Londýna.Na</a:t>
            </a:r>
            <a:r>
              <a:rPr lang="en-US" altLang="cs-CZ" sz="2200" dirty="0"/>
              <a:t> </a:t>
            </a:r>
            <a:r>
              <a:rPr lang="en-US" altLang="cs-CZ" sz="2200" dirty="0" err="1"/>
              <a:t>cílové</a:t>
            </a:r>
            <a:r>
              <a:rPr lang="en-US" altLang="cs-CZ" sz="2200" dirty="0"/>
              <a:t> </a:t>
            </a:r>
            <a:r>
              <a:rPr lang="en-US" altLang="cs-CZ" sz="2200" dirty="0" err="1"/>
              <a:t>zastávce</a:t>
            </a:r>
            <a:r>
              <a:rPr lang="en-US" altLang="cs-CZ" sz="2200" dirty="0"/>
              <a:t> </a:t>
            </a:r>
            <a:r>
              <a:rPr lang="en-US" altLang="cs-CZ" sz="2200" dirty="0" err="1"/>
              <a:t>měla</a:t>
            </a:r>
            <a:r>
              <a:rPr lang="en-US" altLang="cs-CZ" sz="2200" dirty="0"/>
              <a:t> </a:t>
            </a:r>
            <a:r>
              <a:rPr lang="en-US" altLang="cs-CZ" sz="2200" dirty="0" err="1"/>
              <a:t>již</a:t>
            </a:r>
            <a:r>
              <a:rPr lang="en-US" altLang="cs-CZ" sz="2200" dirty="0"/>
              <a:t> </a:t>
            </a:r>
            <a:r>
              <a:rPr lang="en-US" altLang="cs-CZ" sz="2200" dirty="0" err="1"/>
              <a:t>vymyšlenou</a:t>
            </a:r>
            <a:r>
              <a:rPr lang="en-US" altLang="cs-CZ" sz="2200" dirty="0"/>
              <a:t> </a:t>
            </a:r>
            <a:r>
              <a:rPr lang="en-US" altLang="cs-CZ" sz="2200" dirty="0" err="1"/>
              <a:t>většinu</a:t>
            </a:r>
            <a:r>
              <a:rPr lang="en-US" altLang="cs-CZ" sz="2200" dirty="0"/>
              <a:t> </a:t>
            </a:r>
            <a:r>
              <a:rPr lang="en-US" altLang="cs-CZ" sz="2200" dirty="0" err="1"/>
              <a:t>postav</a:t>
            </a:r>
            <a:r>
              <a:rPr lang="en-US" altLang="cs-CZ" sz="2200" dirty="0"/>
              <a:t> a </a:t>
            </a:r>
            <a:r>
              <a:rPr lang="en-US" altLang="cs-CZ" sz="2200" dirty="0" err="1"/>
              <a:t>základní</a:t>
            </a:r>
            <a:r>
              <a:rPr lang="en-US" altLang="cs-CZ" sz="2200" dirty="0"/>
              <a:t> </a:t>
            </a:r>
            <a:r>
              <a:rPr lang="en-US" altLang="cs-CZ" sz="2200" dirty="0" err="1"/>
              <a:t>děj</a:t>
            </a:r>
            <a:r>
              <a:rPr lang="en-US" altLang="cs-CZ" sz="2200" dirty="0"/>
              <a:t> </a:t>
            </a:r>
            <a:r>
              <a:rPr lang="en-US" altLang="cs-CZ" sz="2200" dirty="0" err="1"/>
              <a:t>prvního</a:t>
            </a:r>
            <a:r>
              <a:rPr lang="en-US" altLang="cs-CZ" sz="2200" dirty="0"/>
              <a:t> </a:t>
            </a:r>
            <a:r>
              <a:rPr lang="en-US" altLang="cs-CZ" sz="2200" dirty="0" err="1"/>
              <a:t>dílu</a:t>
            </a:r>
            <a:r>
              <a:rPr lang="en-US" altLang="cs-CZ" sz="2200" dirty="0"/>
              <a:t> </a:t>
            </a:r>
            <a:r>
              <a:rPr lang="en-US" altLang="cs-CZ" sz="2200" dirty="0" err="1"/>
              <a:t>série</a:t>
            </a:r>
            <a:r>
              <a:rPr lang="en-US" altLang="cs-CZ" sz="2200" dirty="0"/>
              <a:t> – </a:t>
            </a:r>
            <a:r>
              <a:rPr lang="en-US" altLang="cs-CZ" sz="2200" i="1" dirty="0"/>
              <a:t>Harry Potter a </a:t>
            </a:r>
            <a:r>
              <a:rPr lang="en-US" altLang="cs-CZ" sz="2200" i="1" dirty="0" err="1"/>
              <a:t>Kámen</a:t>
            </a:r>
            <a:r>
              <a:rPr lang="en-US" altLang="cs-CZ" sz="2200" i="1" dirty="0"/>
              <a:t> </a:t>
            </a:r>
            <a:r>
              <a:rPr lang="en-US" altLang="cs-CZ" sz="2200" i="1" dirty="0" err="1"/>
              <a:t>mudrců</a:t>
            </a:r>
            <a:endParaRPr lang="cs-CZ" altLang="cs-CZ" sz="2200" i="1" dirty="0"/>
          </a:p>
          <a:p>
            <a:r>
              <a:rPr lang="cs-CZ" altLang="cs-CZ" sz="2200" b="1" dirty="0"/>
              <a:t>Harry Potter</a:t>
            </a:r>
            <a:r>
              <a:rPr lang="cs-CZ" altLang="cs-CZ" sz="2200" dirty="0"/>
              <a:t> je název řady fantasy románů.</a:t>
            </a:r>
          </a:p>
          <a:p>
            <a:r>
              <a:rPr lang="cs-CZ" altLang="cs-CZ" sz="2200" dirty="0"/>
              <a:t>Romány zachycují dobrodružství mladého čaroděje Harryho Pottera a jeho přátel, </a:t>
            </a:r>
            <a:r>
              <a:rPr lang="cs-CZ" altLang="cs-CZ" sz="2200" b="1" i="1" dirty="0"/>
              <a:t>Ronalda </a:t>
            </a:r>
            <a:r>
              <a:rPr lang="cs-CZ" altLang="cs-CZ" sz="2200" b="1" i="1" dirty="0" err="1"/>
              <a:t>Weasleyho</a:t>
            </a:r>
            <a:r>
              <a:rPr lang="cs-CZ" altLang="cs-CZ" sz="2200" dirty="0"/>
              <a:t> a </a:t>
            </a:r>
            <a:r>
              <a:rPr lang="cs-CZ" altLang="cs-CZ" sz="2200" b="1" i="1" dirty="0"/>
              <a:t>Hermiony </a:t>
            </a:r>
            <a:r>
              <a:rPr lang="cs-CZ" altLang="cs-CZ" sz="2200" b="1" i="1" dirty="0" err="1"/>
              <a:t>Grangerové</a:t>
            </a:r>
            <a:r>
              <a:rPr lang="cs-CZ" altLang="cs-CZ" sz="2200" dirty="0"/>
              <a:t>, kteří všichni studují na </a:t>
            </a:r>
            <a:r>
              <a:rPr lang="cs-CZ" altLang="cs-CZ" sz="2200" u="sng" dirty="0"/>
              <a:t>Škole čar a kouzel v Bradavicích.</a:t>
            </a:r>
            <a:r>
              <a:rPr lang="cs-CZ" altLang="cs-CZ" sz="2200" dirty="0"/>
              <a:t> </a:t>
            </a:r>
          </a:p>
          <a:p>
            <a:r>
              <a:rPr lang="cs-CZ" altLang="cs-CZ" sz="2200" dirty="0"/>
              <a:t>Hlavním tématem příběhu je Harryho souboj s černokněžníkem Lordem Voldemortem, jehož cílem je dosažení vlastní nesmrtelnosti, dobytí čarodějnického světa, podmanění </a:t>
            </a:r>
            <a:r>
              <a:rPr lang="cs-CZ" altLang="cs-CZ" sz="2200" dirty="0" err="1"/>
              <a:t>nekouzelníků</a:t>
            </a:r>
            <a:r>
              <a:rPr lang="cs-CZ" altLang="cs-CZ" sz="2200" dirty="0"/>
              <a:t> a zničení všech, kdo mu stojí v cestě, zejména pak samotného Harryho Pottera</a:t>
            </a:r>
            <a:endParaRPr lang="en-US" altLang="cs-CZ" sz="2200" dirty="0"/>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1568EF-9AD1-44D6-83A0-9278C7CB6D23}"/>
              </a:ext>
            </a:extLst>
          </p:cNvPr>
          <p:cNvSpPr>
            <a:spLocks noGrp="1"/>
          </p:cNvSpPr>
          <p:nvPr>
            <p:ph type="title"/>
          </p:nvPr>
        </p:nvSpPr>
        <p:spPr>
          <a:xfrm>
            <a:off x="828150" y="247427"/>
            <a:ext cx="7499350" cy="850900"/>
          </a:xfrm>
        </p:spPr>
        <p:txBody>
          <a:bodyPr/>
          <a:lstStyle/>
          <a:p>
            <a:pPr>
              <a:defRPr/>
            </a:pPr>
            <a:r>
              <a:rPr lang="cs-CZ" dirty="0"/>
              <a:t>Hlavní postavy </a:t>
            </a:r>
          </a:p>
        </p:txBody>
      </p:sp>
      <p:pic>
        <p:nvPicPr>
          <p:cNvPr id="51202" name="Picture 2" descr="Harry Potter - základní informace">
            <a:extLst>
              <a:ext uri="{FF2B5EF4-FFF2-40B4-BE49-F238E27FC236}">
                <a16:creationId xmlns:a16="http://schemas.microsoft.com/office/drawing/2014/main" id="{625E816C-B8D7-43A3-89D8-F70A2047EF6F}"/>
              </a:ext>
            </a:extLst>
          </p:cNvPr>
          <p:cNvPicPr>
            <a:picLocks noChangeAspect="1" noChangeArrowheads="1"/>
          </p:cNvPicPr>
          <p:nvPr/>
        </p:nvPicPr>
        <p:blipFill>
          <a:blip r:embed="rId2" cstate="print"/>
          <a:srcRect/>
          <a:stretch>
            <a:fillRect/>
          </a:stretch>
        </p:blipFill>
        <p:spPr bwMode="auto">
          <a:xfrm>
            <a:off x="2639617" y="1196753"/>
            <a:ext cx="2705089" cy="3408413"/>
          </a:xfrm>
          <a:prstGeom prst="ellipse">
            <a:avLst/>
          </a:prstGeom>
          <a:noFill/>
        </p:spPr>
      </p:pic>
      <p:sp>
        <p:nvSpPr>
          <p:cNvPr id="17412" name="AutoShape 4" descr="data:image/jpeg;base64,/9j/4AAQSkZJRgABAQAAAQABAAD/2wCEAAkGBhQSERUUExQWFBUUFxoYFxUVFxQYGBgYFxgXFhcYFRQXHSYeFxwkGhgXHy8gIycpLCwsFR4xNTAqNSYrLCkBCQoKDgwOGg8PGjQkHyQpLCwsLCwsKSwsLCwsLCwsLCwsLCwsLCwsLCwsLCwsLCwpLCwsLCwsLCwsLCwsLCwsLP/AABEIAPIA0AMBIgACEQEDEQH/xAAcAAABBQEBAQAAAAAAAAAAAAAFAAEDBAYCBwj/xAA/EAABAwIDBAgEBAUDBAMAAAABAAIRAyEEEjEFQVFhBhMicYGRobHB0eHwByMyQhRSYnLxQ4KSM6KzwhUksv/EABkBAAIDAQAAAAAAAAAAAAAAAAADAQIEBf/EACgRAAICAgIBBAICAwEAAAAAAAABAhEDIRIxQQQiUXETMoHBYbHwUv/aAAwDAQACEQMRAD8A8vxF8TVP9bvdXHHs219EOqVPz6n97vdW3CQDwg/JZktIffZLs9waTnGYnlO7cCjOzKpzOvBiQQAJG60drhdBiI7TZmLj3hSUXP4xwVqsg0GKxIHVtN4JMkDLcxBHiVdwuJJaC4ZSW6CIG5BKWKY4g2NRpmwEFpsQefBEsG7MblULpFsUAHCHEcdIBPnZT0WDeMxmP1Hv00UTKzZd32VjD4oEQZ4iL+guFBc7bRM9kDjMeGu5XaTu1mmDxgT5qBmPAcQWvJBgwPnAUhxOkM/5ED2BVZIlBRlOQL7vefih+OqQDmOW2uu/kmx21RTvIBgCJEC17/eqxu1+lLieJ5mw7gojFslug9R2vAc1rSWg6xJQJuIY1xDWWmYPE3Q+lt9+UgkiVWbXc0ZpubzqeScoFPyV0av/AOWeGjLT03R87+ypVukBIIqNieLQR5Qs4NpOOpnuMFM3arpjNI4P+BUfjD8iDmHpsJDgQQDMMM/9p08FHtVmZwLWwBGm/mVBhcrr6HWGmD5b/JFabmlsF0j18fndJk6dmjG70ZutShw7/JWG4SajY4GR6n0VnG4fKZjfbmLK3g6X57QOB9vkpc9F1DtgvaWH5WCJ0+jpfEVqM6mX2FgdY1g6clNjaGZ5HhPmhFEZTY6HuRGWgnC3aJX7EI/1qBiLF5B7URYt4GTwuNbLqrsnNSeRUpWL9XwTkmSLXkacfEKDE0QZI++aqZnMabSNJ9le7FuDiWaexpptf1tFpIsHPLXCzjcRwb6hDdq7LyMLjUpOghuVj8zrtzSBGg0JMXXVRxI0FkPrhOiZciomcJrP/uPuiYpgt3+HwQo/9R/9x90UwrrKvhFfIzabwNT/AMbrpmGe43JA8vQIg18JVcV3IsmiEUmsFtURwtRtswm1pJ57p7tEJFVs3dCutd2wATBiIa69hvhVZZB6i5sAtgTwgIhRrXEX3G+lxpG5BMJigDBFiN/y1VzD4og3gQdOSW2MoMUmnO4yYkjQRY7l3XqNaCSYETflN+SrUcQ2m0vJMa6DUW470Gr411SSbhusaA8Bxj3ULZboGbWxT6jiRDGcSAXeuncs/iKjJtLz/M4+ys7QxJcTOg0b8+Pchjmk81piqRnkx3YkcvD6pVccS0DhZV3MUbgYTKFWyZr5180nNI5qCnKv0W5hG/dz+qHoFsWHxO746fEI5h6hiQfGxnvCzbqUHmp6GJI0SpQvobCddmywmIDhDmwRpaR4HcVawVL/AO0w7iT6rN4Dat4eBfRwsfFafZmPb1jCdx03+Sxzi4m/HktUV9oUcuII0mwO4QT9+KqbSwIa0kCDwmZ4kEWRvb+H/wBVv7XaxNj/AJXGE2d/ENdlklrZA1JNv8eKpy8mmCtUZim0EE8bb1e2jh2vwkxlLT53iUsVgzTOV7cpm/3PMKvjAer1MWF7DjuTLtqijjp2CQ2xt7obWatC/DlzYF+5CsbQIsQQU+E02ZM2FpWyi8/mP/uPuruFeOJQ6q78x39x91PTfwTq0YvIdpQV11Q4SUPw+JjQT3n5InRxTN4cfED770tpjFRLTwYfBFvveiWFogRDhIM2iPvTzQhmL/lA5B1z5olgsQ0zmYLgzHloNLH0VZJlkW6rxMS2+6ZE74Pmu6QBi8lVWMphxLRHP31RLD0g7U/cJbQ1M7NOW5dSATB4gHL6wfBUcZFKiKbYkjXfHzKfBvJxFa9pa0a7xu8EHxuJL6jrnX0t8IV4xKNlWngMzo8z8lYbsSZtYDRFNj4cO3a38Aj2EwlnH74pc8rQ2GJNGCOwXExGqhxexC0kcAvUtk7Ka6LIZtfZYbWd3keYVVnkXeCJ5tT2QS0O8FMcPA0+/v7stps3Zwc2o3x8/qgm0sAWkiExZr7KPBStAGrRzA8ffgqjZ0OqJvEFD8Y3eE+LMs1R0yp9/NFMJtAgAiSRu3+HFCaXbFtQk03iY4FTKKYRk0ekdGce3FU6lLUhsid/I+fqrXRo9U57HaSNd4vqsv0Dx/V4ts2zWMc/qt/tbCCm8PA1N+G9c7MuLaOl6efJAHpNhPzS4GMsX3CwO5Z7Gs7MEaECdb666LYbQoF7nvDZAa2bExYeiy+Mo6XP6t/cdyrifRsyQ0T7PwI6uYFyfRANvUYvvHstPQIaAC4DNMNJt9/NZrpNiALbzuG4br6ymY1LmZM0oqL2Zd7e27+4+6npUzy8wFQr/qd3n3SAXSS0ce9hyhQB/U9jf9zfmrVIU2i9anPIk+yz4ppCmo4k8jSsxdEf6rf+8+zVI3atAf6p4Wa/5BZXq10ykFHBE82a1m28NN3PPMME683I5s3pRhiQ1razidIawf8AssLh8M3gtVsOg2kx1WBI/TbRLnFRVjYOTYc2hUa14DLGz3TxtbwHusU/EfnuHIkenyRKpjP3HV5PlB+fsg1MA15Npsoh1svLtI2HR2zB3QtXgBma4DWCff6eaCbLxOFptDXVmh0DW0HxWk2PTpZg5lVjgQRAc0+33osk4tuzbBqqJujxHZHFU+kuHh88R7aKfBUH06sRYOt3H6q50ppB1ObAtuJ9R5JaQzyYplfJXadz7edwpNrYPMAfX2Q/aOLY1olwzMdxuWzaFJiOl9DIGNzPdyafirxi30VlKK7ZmcfRh2lkJeJzN3i4+IWso1KdYkTcjQgg+qC7dwHVPDhpofJacc/DMmWFrkgJhiab+9Wa8F08fRT4bK85Ha/tPELirhCCY3J972ZlHR3g8QWOD5u06jgvUcV0oo1sM0EnMQDYG9uS8swlEuJEASD5o90crO6rLN2kj7sfsLNnhyRowT4s0+A6Stp1cxzFtpABkgAAj/KCYvFtc5v6myYEgxp6/RdY3GPpx2nX/q+i4OJNTD0i4STiiJNzAYDE+KTGDXg0yz/BBtKuQyBreT6ffgs1iGOc0uiQthtzD0Wvy5nWHdmtOqz9eoGjK24JtxGkLb+TVxRheNW1N/RlKmp707SuXapZk9GUmDk+dQ50syAJsydjlBnXTXBAF+hUuFtMPRJwzG/zOvyEX9B6rDYfEALbsxQGHH9VMx38fdIy9GjD2B8TXDqk/tbZvdpPj8kO1rN/u+Kt4WmHOLe70VfGVgys2Nzh5AoXwWfyb7aez2MLKbaIe+oABLZJJ07RgDvJWeD2sxJpGlle2p1fYdfNpoDcSdV7VW2W2th2WB7I9gs63oozPm6sF0zmdd0/3apSnGtmng27TCnRZ/WUodct/m181R6YUOLjHAc1oNhbO6ppMZQbADvlCekGHL3yNyzvsfF2zz+t0Xc5lV7GBxpML3ZpLrCYjj7eiD7JxTyKkMYRT1LYEyY7LXNEnlZeoUsIHA9kNJ1IESeMhQ4fo5TB/SE/nHjVCnjlytMBbJ2WKoDyzLzgj0QLpphB1buS9GrMDGwLLzzpdUmWjelJ7TGyXtaPP8PVmx8Dw8Vp9kszjtajXuNkIxGxHNbnIgaAbzzUux9p5X5DvsD8Frn7o2jnRTg6kSB3V1SOBP2EXouy9tsdrWNxQLaZirfeNeYRHY2Os5p3ajiOPglzXtsZB06Otq1ibmOMAR3d6L7Jw+bD4Wd9eq7yZR+aEY9wi+5GtnvilhB/VWP/AIBfyS5P2/8AfBNe8j6UDtd0eyzrQC02uCfYI3txsOI7tTxv9EBdiAA4G153d3wWiW8caIWskmzMnVMnKSeYhkiEk8IAaEk6cBAFnAUMzwOJC2232NpUaQGrbH4+G5A+iWGBqBx/ajOOpCs5z3GKbR6cu8rNll7kjVhjps52dggKdWtwhre8iT7eqxleqS8nmti7FzhSwaZjP/G3ushiaEOKtj7dkZelR9QdCsYK2BoO402z3gAH1RStSAuvNfwb29mwhpE3pOI8D2h6k+S39XG5jl81lyadGrGm6ZeMloLdFmtr03Ndm3SijsTWbdpaWgfpMg+eiDYypiKr5lrGjdEk/RVdDscWmXdklj2niDBVmrhgFQwrBSae1JJknTyG5SN2oDbeljPJR2sYBXl/SjGimc5EwRbjdeibcxFiF5D01xYL2s4XPsPim448pJCs0+MGzrb3ShtdoZSaWiLkx5CEFoYY5geC7wWG0PHRTYjEBpMbrBbUlHSOc5OfukLadcOIPAfEpsFjCwg+CFZzMq7QM/JTxpUVUrdmnbsp+II6uNJuT5TCMuwpZ/CMcL5asjfJfH/qo+ifWClZlNx0/MzeYjxV+tXNaowupMY5kiaeYxY6g68VzpylyrwjoQgnTAe3yc8cAIWWxzbefutb0k/6k908e/msvj2+59yt2GVxj9GfPBpy+wEU6eEgxPMQ2VOGqRtNdiigmiDKug1TvwxaYOqZrFFk0H+jWjvvgr21qx6trAP1XjmdCfCFU2M3IxxO8K5jsQHXGsR4QP8AHissv3s2wVQoEdYQDwt4lDcTe6L4yhOtmMFt0uOrj98EGrVQbDQJ0NiJ6DXQXpJ/CYprnH8t/Zf3bj4exK95OH60B9J8EiQdQe8bwvmNzrr1r8IekNQsex5mnTygE7s0gDut6peeF+5F/T5a9rNjito4umcrhTtoRN+d0LxW3cTwaI3dn6raV8F1rdAZ4ocejMO0HistnXhlxpbWzNYF+LxBgljGb3ZZ8losPhadBkElxj9R1n4KycEWC5WW6U9IG0mkTfgq9i5ST2Cul23msBMzuAXlD3GtVLidTKJba2m6q43lR4HCBok6n1WzHHgrfZzs0ucqXRMQGiTYDTieEKhXpEiVPjHSdbD7n74KV5BZ4f5TEJe9FA4cZRzXWEoy8DmlU0nTgrOyq4D7xopbdFYpWb7ZjmUaYe9waAYPGdezG+beCqP21TqPlronTVt9zvvihFcF7QSdfcobXp5e8LDGCb32dW+MU60GtvYkOfIMgj1Wcxz/AHKumg4NBcSc1xpEW+qG7QOifijxdCPUz5QBIUjGrhqkplazmGk6FbAOJxLGdV1rTOZshpiLkEmJGvgjPS7oxSweIosZnZmBLhVAEdqBDgS1wjeCdFp/wIwkmtVP7Ya3vdc//keaudPcbh37VodbUcxlNnae3KYJNgA5pFpkyDpyXMyZJflf+DbBUlX2YLpzsWnQe19OqyoKgLjkcxwB3Cxt9Fm8DTzOC33T7C0/4XrKdQ1W1MU4UnFoALA25pkADLnLrAAWgaLL7A2XmPPeeXCfinYZVi9z6Il752vIRpbNJpkDU8OAuuOjmD6yqc0HI1zoO/LOUeceSN4iqGN6tgJJF3bu4LPbNxZp4rWxBB8VEW5JjZJRoGdI6xdULRZrSW95GpKo4XA5he3zRbHUwXvi8uJHmoRT4aFPi6VIzyjbtgPEUMpXr/4PbEFTDVGu0rSD5QPvmvO8dgc0DeSB7yvePw52V1dCnaJAKYny0JmuGyPZe3amHLqFcEvpGJ3kbncwRBVyt0tpjefIot0w6NnEMFSkB11MW/rbvYT6j6rz+oRdrgWuBgtNiDzCx5IcXRvxTjNX5LG3umXZOUea8o29tV9R5kyT92W029hj1bnAEgWndJ0E8UEOxeqptc5uatVu1vAceQ4qIUnbLZXqkZSnhyCMw1vG/wAVYq4iBA/UbDkOKepAlxM/Hn3Kvhmlzsx4rV3sx9aRFjJFvuyiZX0U2OaS6B93UVShlCYhb7HxBmBwCVMQUzW8V3h2y6CjwHkJ4XGuEM1aTI5WiymrtL6kb9PLeosDQnKNMp14cVI9xcS5pymTqCe9ZnXLRrjJqNMtY6m1rQG3y+x3ws3ixBjdqruJr1BHaF+R+KHVybEnVMxxaFZpqXgqrpr4XEqXD1w2ZaHSCBM2J321KeZQ9srphiKTeqp1TSpk3FMBpPEl36j5q9srZ2JqV3MbXY0mn1rnVXQMpGa+YEkxuhZDPfgr+0dvVa4YKjs2QBoMNBygQASBJgDekyx/+Ryya2FcdtAClRpB+ftda6DIDnCIaNAAItrJM8AcwQy0bchA1M7/AL4rGbNwrnvaA0m+4Fbivj24ZoGUkxGu4gTby8kvJFLSHY2+2Q1doFtMNGpm+9BWUiawOpF/LVS1Kxc8kXnTiAdJ5qzQqtpMcdS6zn8t7W8Z3nwR+qJfuKuOpljm8xPqnMRI1F4+SWNxoecxtAEDhuAQkYhxJIkwrKLaKuSTNBgWh9Wm3iR7ffkvftgNyU2Dl7L5twGMyVWOP7HifO6+nMZFGg2oNGU3P78rM/w9UyEaZnzSvRg/xO6fvzOweHJAALa1RphwcRZjTwH7o7txnOYHpli6dMBwZiC1oH5rBMDg4aLM9J2OpNph09ZVJrvcdZJIbfvzFWNjbXFQZXfqA8/qs/qJTj7o9GvBCDXFm4x23G43B4OGNp/nObVptEAOb82kHx5IP0irtZhqtc3fUcaNLk1sgkeRPkhWDx8uqMp6iKkc6ch0f7HEn+wI097K2FosgOyNcCN4d2TPfa3eq8uXuBw46R5pjqRGUcvsLl4yjuR3FbMDnuIcCW2ImCe6UH2jXABERy4J8ZXoXKNbIcLd/Mqau0dp2sGB3qrs43zHQa/TmrJqggDQSfDSFZ9lF0UmNlSVBABGqmdhurdB3gEHvUVSnAAViKC2CqseJzBrogzvUNCoWgjI1994B8ih9V2QhrdTr9/eiLnBCqyWQ06lptffHJIaUfocpN/YNxLi+2TL3T8VVxlOGgb1JWwpafiqVaU5L4ESfyRMcrDHqoCu2xKYUTCuEcJkgE63G7f98laxuHY1whok30VE1Q2C3u42K7qYmTJOlkni27NqyKMeIY2dWcNDCh2niS+d+XfyVRuMhttdybDZxmc7QjzUKFbK5MnKkX8JSguBP+NfYK7t7AwynGkT5G6GYqplDB+4tHnFvIFWtr4omk0E/pBCq1tMhPTQExdJwJB4z8vvmpMNjQxpkeHE81ZFfO1oOoGvKDHsqWPwvYDxpJHyTVvTEvW0Ns2rL77yvpXCYs4rZVDLc1aTWHzDHn/i1/kvmHAvh0r3voJt/LsevlEPw+cAzMmpdp5XMJvgzyvRkOl76eJxVWmAfyyGNgE5erAZqBFyD5rDY7DvouywQZsR6Qtxgy2lTkkWkucdSd5PMrG9INq9ZVltmjTnG9c7BklPI6/U6mWChjXye0fhr+H7aTBisQPzS2WtOjQ6RJ4kifAqLpN0AdRqGrhz2XG7DoCdI5StZ0E2r/G4VldwAmAWjTM1rWnwkE/7lP012o2hQ1AJ9m9ok8req1ygnE56nLlZ8/7fouaSCIMknvJWcx9QubJ/ULHmNx70c25tXrCSN5N/H/KBklzw0iZKrjVLY/IxbPrN6tzTrFvNTFktnl9VwNnkU82mbTw1M8Ao2uIEZgZnj6WV/op1plhxHVNJ1DoHdEn3CapUu3zVatUiAZmLDvuoWVJN0UF0XquHzNFXnB70QAaxmZ0uvla2Y5kki+/dxQ1+JillmJdPlZdmoHti4LdOBCo1ZdNI4rYoEWGW/En3Qys6FbxTgDbQ+h3hU3pkUKmyBOEpSCuLJaTrQum3sFE0wu2VS3RAB/Z2ABmbkCY8d/JPVrEuy/qI0A07zyCH7NxhGYTcthT7Nk1Mv81j3KjQ5PWi7hBNYZrke6fbFVj3kA9htubj8BKlxWHDX6xmBAI3TpZB8ThHNcDq3iNEtbdjJaVD42qP0s+9y4a4jDvnQlsd959lXZOfSSDEcV3tPEiAwGwMnvTKEt9sj2YyX5T+4EDv1HqPVa/o90gfRo1aM9mvkB5Fjp+fksPRqQ4EagrRVAHDP+2rrH7X7weE6qX3xfkI9X8C2ptU1DlB7APnzKm2dsY1BndZu4cfouNi7MDqkPNhcD+bktHtPFNpMk9wHwCxZZ/jaxQWzdjXNc5dG3/BzaxYa9A3bao0cDOUx328kA/ETpicZiHUabvyaVnOGjnbwDvA5b+5YPBdL62HNfqzldXZ1Zdva0kE5eZFp5qXCuDaY3283O+/Ratxgl5MaSlkcvBXxhkuizQNUN68tew74v7BW8fVjs/zXPdu+fihWNPanipitBN7CmNxRcxrdzWgeqiw4aMs8d/BdYGs1ze0OVteS4dRGaNeHOUJeAb8lXGu7bu9cUanaClxBznnvUABEK/gV5LeMpQ0EdxC5ZiszQ3QjTny711iH9jvQ2bqEtFm6ZYdiJkFRgyuKhvKQN1YocwnSCdADpilKTggCXDC60ez6JN2jX7ueHJZvD1IWpwmLy0AOLcxPN3yCrPoZDsW0cZu3C0nu3KgysSXDRuUmOe4+cDxUFatnHD5KvicXuboPU8SojGi0p2c1MRlzHeTHmqJUlR0gKJXEtiR/ZuLhtxmpvEPbz/mHMIAiux6sDXW333o4qWmSpOLtBTE0zSi+ZjhLKg0I4HgQqGP2iY1LjpJ3dxVx+K6pjmPbmpOuBN2u5HcgWOxpqPmA0CzWjQDgFVck6kuvJeTjVxf8EOY+KL9flDeQnxiAhDXclNXxBcfRS1ZROibaNQmHbiBfuEfBVs+YRvHsp6DszHNPeO9UwhA/ks4aqQCE5xBm+7RVi5NKkiyV9WSSuAZKZpTlAFjGHQcAqa7qVJXKAYk4ThqRagBApJJ0AOAncyyTSnJQBEiuHxWai5vCPL7KFKfDYjLPMQiiU6Om1d3koHap5uuXKSBiUydNCgBK3s2rDo1n3VWEmugqUBd2nii4hp/brzVFdVHSZ4rlDdsgUpSlCSgkkZUifJcQkkgBkpTpoQApSlJKEAMnCYp5QBIEkyRKCDldBchdBBI6SZPCkDhKUxShQB0ExThMUAOuU65hADyknhMgBJJJkAOkmSQB0Atfsr8OKtakXF4pv3U3DWwIkg9mRuhZ3Y9MGpfddavZWNqU6n5bnEauaD+2d8+IWX1E5pVB0zd6b08Zx5SM5iejdZlbqSLzAd+08CD9lGcZsF1PC5SzKSMxMAlxBMaCWx+mDGs30Og2RhqmIxYc8PaC6S8Ay0CYyzMwRpdcdMi91VlJ7nFjMzAHAWAdAsIAluQ23QrwfLHyn4+Cs8Sjm/FB9ryeZJ16Xjvw+wvVktqw4SAGkOl24ZXGTwgHz3+bVGEEg2IRh9RDNfHwIy4ZYv2OE8pQknijoOSJXAK6QAwXYC4C6CAOkiEwCeEARlPKTk2VAHQTFOExQAkxTrmEAOmTlJAClNKRTIAeUpTJwgCzgy4SW2jU8ASB7wtvWpgMY8Mljgx5BkftDYzDi/P9QsfsZ0PMEi2g0I3h3EfReobHp0f4akXntPkZgGkZZ/c11i0TcfJYPVz40zoenbjC/DKWyajWVHhri2mYcwtNwMs6ATmixuN9iEefs/C4qmDUqdXVBdkc0zYAHtDT9U6EGw3m4HGtZLgA2A05coy2vBIBMTGk7yq9fpCHU8rW5WXdA/UZBytBjdlI8CVhlzyVxbQ6SSd+fkzbqxDsxJzZpDgTuNnTMhAMTUl7jMy4meMnVWdpY9znTAaHCwEwADG/uKoArs441sxZ8vPSHIXC7JXCYZhwkEwTgXQA6QTpIAdJJJAHCUp0kEDhMU6SkBBclJJQSMUinSQQMkkkgkQSSSQAX2E0RUMXDRB4X3LcdHjOz2k6tzFp4HNqOBTpLner/tf6NuP9I/yC8VUPVPMmezeb7t6D7StEWhz9OTjCSSMH9jcvRn8RVLjLiXHiSSfMrgJJLoo5z7HeuUkkEDp26hOkgD/2Q==">
            <a:extLst>
              <a:ext uri="{FF2B5EF4-FFF2-40B4-BE49-F238E27FC236}">
                <a16:creationId xmlns:a16="http://schemas.microsoft.com/office/drawing/2014/main" id="{8F5D58DA-D47B-41A3-AD33-ECF0751FEB19}"/>
              </a:ext>
            </a:extLst>
          </p:cNvPr>
          <p:cNvSpPr>
            <a:spLocks noChangeAspect="1" noChangeArrowheads="1"/>
          </p:cNvSpPr>
          <p:nvPr/>
        </p:nvSpPr>
        <p:spPr bwMode="auto">
          <a:xfrm>
            <a:off x="1587500" y="-1117600"/>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17413" name="AutoShape 6" descr="data:image/jpeg;base64,/9j/4AAQSkZJRgABAQAAAQABAAD/2wCEAAkGBhQSERUUExQWFBUUFxoYFxUVFxQYGBgYFxgXFhcYFRQXHSYeFxwkGhgXHy8gIycpLCwsFR4xNTAqNSYrLCkBCQoKDgwOGg8PGjQkHyQpLCwsLCwsKSwsLCwsLCwsLCwsLCwsLCwsLCwsLCwsLCwpLCwsLCwsLCwsLCwsLCwsLP/AABEIAPIA0AMBIgACEQEDEQH/xAAcAAABBQEBAQAAAAAAAAAAAAAFAAEDBAYCBwj/xAA/EAABAwIDBAgEBAUDBAMAAAABAAIRAyEEEjEFQVFhBhMicYGRobHB0eHwByMyQhRSYnLxQ4KSM6KzwhUksv/EABkBAAIDAQAAAAAAAAAAAAAAAAADAQIEBf/EACgRAAICAgIBBAICAwEAAAAAAAABAhEDIRIxQQQiUXETMoHBYbHwUv/aAAwDAQACEQMRAD8A8vxF8TVP9bvdXHHs219EOqVPz6n97vdW3CQDwg/JZktIffZLs9waTnGYnlO7cCjOzKpzOvBiQQAJG60drhdBiI7TZmLj3hSUXP4xwVqsg0GKxIHVtN4JMkDLcxBHiVdwuJJaC4ZSW6CIG5BKWKY4g2NRpmwEFpsQefBEsG7MblULpFsUAHCHEcdIBPnZT0WDeMxmP1Hv00UTKzZd32VjD4oEQZ4iL+guFBc7bRM9kDjMeGu5XaTu1mmDxgT5qBmPAcQWvJBgwPnAUhxOkM/5ED2BVZIlBRlOQL7vefih+OqQDmOW2uu/kmx21RTvIBgCJEC17/eqxu1+lLieJ5mw7gojFslug9R2vAc1rSWg6xJQJuIY1xDWWmYPE3Q+lt9+UgkiVWbXc0ZpubzqeScoFPyV0av/AOWeGjLT03R87+ypVukBIIqNieLQR5Qs4NpOOpnuMFM3arpjNI4P+BUfjD8iDmHpsJDgQQDMMM/9p08FHtVmZwLWwBGm/mVBhcrr6HWGmD5b/JFabmlsF0j18fndJk6dmjG70ZutShw7/JWG4SajY4GR6n0VnG4fKZjfbmLK3g6X57QOB9vkpc9F1DtgvaWH5WCJ0+jpfEVqM6mX2FgdY1g6clNjaGZ5HhPmhFEZTY6HuRGWgnC3aJX7EI/1qBiLF5B7URYt4GTwuNbLqrsnNSeRUpWL9XwTkmSLXkacfEKDE0QZI++aqZnMabSNJ9le7FuDiWaexpptf1tFpIsHPLXCzjcRwb6hDdq7LyMLjUpOghuVj8zrtzSBGg0JMXXVRxI0FkPrhOiZciomcJrP/uPuiYpgt3+HwQo/9R/9x90UwrrKvhFfIzabwNT/AMbrpmGe43JA8vQIg18JVcV3IsmiEUmsFtURwtRtswm1pJ57p7tEJFVs3dCutd2wATBiIa69hvhVZZB6i5sAtgTwgIhRrXEX3G+lxpG5BMJigDBFiN/y1VzD4og3gQdOSW2MoMUmnO4yYkjQRY7l3XqNaCSYETflN+SrUcQ2m0vJMa6DUW470Gr411SSbhusaA8Bxj3ULZboGbWxT6jiRDGcSAXeuncs/iKjJtLz/M4+ys7QxJcTOg0b8+Pchjmk81piqRnkx3YkcvD6pVccS0DhZV3MUbgYTKFWyZr5180nNI5qCnKv0W5hG/dz+qHoFsWHxO746fEI5h6hiQfGxnvCzbqUHmp6GJI0SpQvobCddmywmIDhDmwRpaR4HcVawVL/AO0w7iT6rN4Dat4eBfRwsfFafZmPb1jCdx03+Sxzi4m/HktUV9oUcuII0mwO4QT9+KqbSwIa0kCDwmZ4kEWRvb+H/wBVv7XaxNj/AJXGE2d/ENdlklrZA1JNv8eKpy8mmCtUZim0EE8bb1e2jh2vwkxlLT53iUsVgzTOV7cpm/3PMKvjAer1MWF7DjuTLtqijjp2CQ2xt7obWatC/DlzYF+5CsbQIsQQU+E02ZM2FpWyi8/mP/uPuruFeOJQ6q78x39x91PTfwTq0YvIdpQV11Q4SUPw+JjQT3n5InRxTN4cfED770tpjFRLTwYfBFvveiWFogRDhIM2iPvTzQhmL/lA5B1z5olgsQ0zmYLgzHloNLH0VZJlkW6rxMS2+6ZE74Pmu6QBi8lVWMphxLRHP31RLD0g7U/cJbQ1M7NOW5dSATB4gHL6wfBUcZFKiKbYkjXfHzKfBvJxFa9pa0a7xu8EHxuJL6jrnX0t8IV4xKNlWngMzo8z8lYbsSZtYDRFNj4cO3a38Aj2EwlnH74pc8rQ2GJNGCOwXExGqhxexC0kcAvUtk7Ka6LIZtfZYbWd3keYVVnkXeCJ5tT2QS0O8FMcPA0+/v7stps3Zwc2o3x8/qgm0sAWkiExZr7KPBStAGrRzA8ffgqjZ0OqJvEFD8Y3eE+LMs1R0yp9/NFMJtAgAiSRu3+HFCaXbFtQk03iY4FTKKYRk0ekdGce3FU6lLUhsid/I+fqrXRo9U57HaSNd4vqsv0Dx/V4ts2zWMc/qt/tbCCm8PA1N+G9c7MuLaOl6efJAHpNhPzS4GMsX3CwO5Z7Gs7MEaECdb666LYbQoF7nvDZAa2bExYeiy+Mo6XP6t/cdyrifRsyQ0T7PwI6uYFyfRANvUYvvHstPQIaAC4DNMNJt9/NZrpNiALbzuG4br6ymY1LmZM0oqL2Zd7e27+4+6npUzy8wFQr/qd3n3SAXSS0ce9hyhQB/U9jf9zfmrVIU2i9anPIk+yz4ppCmo4k8jSsxdEf6rf+8+zVI3atAf6p4Wa/5BZXq10ykFHBE82a1m28NN3PPMME683I5s3pRhiQ1razidIawf8AssLh8M3gtVsOg2kx1WBI/TbRLnFRVjYOTYc2hUa14DLGz3TxtbwHusU/EfnuHIkenyRKpjP3HV5PlB+fsg1MA15Npsoh1svLtI2HR2zB3QtXgBma4DWCff6eaCbLxOFptDXVmh0DW0HxWk2PTpZg5lVjgQRAc0+33osk4tuzbBqqJujxHZHFU+kuHh88R7aKfBUH06sRYOt3H6q50ppB1ObAtuJ9R5JaQzyYplfJXadz7edwpNrYPMAfX2Q/aOLY1olwzMdxuWzaFJiOl9DIGNzPdyafirxi30VlKK7ZmcfRh2lkJeJzN3i4+IWso1KdYkTcjQgg+qC7dwHVPDhpofJacc/DMmWFrkgJhiab+9Wa8F08fRT4bK85Ha/tPELirhCCY3J972ZlHR3g8QWOD5u06jgvUcV0oo1sM0EnMQDYG9uS8swlEuJEASD5o90crO6rLN2kj7sfsLNnhyRowT4s0+A6Stp1cxzFtpABkgAAj/KCYvFtc5v6myYEgxp6/RdY3GPpx2nX/q+i4OJNTD0i4STiiJNzAYDE+KTGDXg0yz/BBtKuQyBreT6ffgs1iGOc0uiQthtzD0Wvy5nWHdmtOqz9eoGjK24JtxGkLb+TVxRheNW1N/RlKmp707SuXapZk9GUmDk+dQ50syAJsydjlBnXTXBAF+hUuFtMPRJwzG/zOvyEX9B6rDYfEALbsxQGHH9VMx38fdIy9GjD2B8TXDqk/tbZvdpPj8kO1rN/u+Kt4WmHOLe70VfGVgys2Nzh5AoXwWfyb7aez2MLKbaIe+oABLZJJ07RgDvJWeD2sxJpGlle2p1fYdfNpoDcSdV7VW2W2th2WB7I9gs63oozPm6sF0zmdd0/3apSnGtmng27TCnRZ/WUodct/m181R6YUOLjHAc1oNhbO6ppMZQbADvlCekGHL3yNyzvsfF2zz+t0Xc5lV7GBxpML3ZpLrCYjj7eiD7JxTyKkMYRT1LYEyY7LXNEnlZeoUsIHA9kNJ1IESeMhQ4fo5TB/SE/nHjVCnjlytMBbJ2WKoDyzLzgj0QLpphB1buS9GrMDGwLLzzpdUmWjelJ7TGyXtaPP8PVmx8Dw8Vp9kszjtajXuNkIxGxHNbnIgaAbzzUux9p5X5DvsD8Frn7o2jnRTg6kSB3V1SOBP2EXouy9tsdrWNxQLaZirfeNeYRHY2Os5p3ajiOPglzXtsZB06Otq1ibmOMAR3d6L7Jw+bD4Wd9eq7yZR+aEY9wi+5GtnvilhB/VWP/AIBfyS5P2/8AfBNe8j6UDtd0eyzrQC02uCfYI3txsOI7tTxv9EBdiAA4G153d3wWiW8caIWskmzMnVMnKSeYhkiEk8IAaEk6cBAFnAUMzwOJC2232NpUaQGrbH4+G5A+iWGBqBx/ajOOpCs5z3GKbR6cu8rNll7kjVhjps52dggKdWtwhre8iT7eqxleqS8nmti7FzhSwaZjP/G3ushiaEOKtj7dkZelR9QdCsYK2BoO402z3gAH1RStSAuvNfwb29mwhpE3pOI8D2h6k+S39XG5jl81lyadGrGm6ZeMloLdFmtr03Ndm3SijsTWbdpaWgfpMg+eiDYypiKr5lrGjdEk/RVdDscWmXdklj2niDBVmrhgFQwrBSae1JJknTyG5SN2oDbeljPJR2sYBXl/SjGimc5EwRbjdeibcxFiF5D01xYL2s4XPsPim448pJCs0+MGzrb3ShtdoZSaWiLkx5CEFoYY5geC7wWG0PHRTYjEBpMbrBbUlHSOc5OfukLadcOIPAfEpsFjCwg+CFZzMq7QM/JTxpUVUrdmnbsp+II6uNJuT5TCMuwpZ/CMcL5asjfJfH/qo+ifWClZlNx0/MzeYjxV+tXNaowupMY5kiaeYxY6g68VzpylyrwjoQgnTAe3yc8cAIWWxzbefutb0k/6k908e/msvj2+59yt2GVxj9GfPBpy+wEU6eEgxPMQ2VOGqRtNdiigmiDKug1TvwxaYOqZrFFk0H+jWjvvgr21qx6trAP1XjmdCfCFU2M3IxxO8K5jsQHXGsR4QP8AHissv3s2wVQoEdYQDwt4lDcTe6L4yhOtmMFt0uOrj98EGrVQbDQJ0NiJ6DXQXpJ/CYprnH8t/Zf3bj4exK95OH60B9J8EiQdQe8bwvmNzrr1r8IekNQsex5mnTygE7s0gDut6peeF+5F/T5a9rNjito4umcrhTtoRN+d0LxW3cTwaI3dn6raV8F1rdAZ4ocejMO0HistnXhlxpbWzNYF+LxBgljGb3ZZ8losPhadBkElxj9R1n4KycEWC5WW6U9IG0mkTfgq9i5ST2Cul23msBMzuAXlD3GtVLidTKJba2m6q43lR4HCBok6n1WzHHgrfZzs0ucqXRMQGiTYDTieEKhXpEiVPjHSdbD7n74KV5BZ4f5TEJe9FA4cZRzXWEoy8DmlU0nTgrOyq4D7xopbdFYpWb7ZjmUaYe9waAYPGdezG+beCqP21TqPlronTVt9zvvihFcF7QSdfcobXp5e8LDGCb32dW+MU60GtvYkOfIMgj1Wcxz/AHKumg4NBcSc1xpEW+qG7QOifijxdCPUz5QBIUjGrhqkplazmGk6FbAOJxLGdV1rTOZshpiLkEmJGvgjPS7oxSweIosZnZmBLhVAEdqBDgS1wjeCdFp/wIwkmtVP7Ya3vdc//keaudPcbh37VodbUcxlNnae3KYJNgA5pFpkyDpyXMyZJflf+DbBUlX2YLpzsWnQe19OqyoKgLjkcxwB3Cxt9Fm8DTzOC33T7C0/4XrKdQ1W1MU4UnFoALA25pkADLnLrAAWgaLL7A2XmPPeeXCfinYZVi9z6Il752vIRpbNJpkDU8OAuuOjmD6yqc0HI1zoO/LOUeceSN4iqGN6tgJJF3bu4LPbNxZp4rWxBB8VEW5JjZJRoGdI6xdULRZrSW95GpKo4XA5he3zRbHUwXvi8uJHmoRT4aFPi6VIzyjbtgPEUMpXr/4PbEFTDVGu0rSD5QPvmvO8dgc0DeSB7yvePw52V1dCnaJAKYny0JmuGyPZe3amHLqFcEvpGJ3kbncwRBVyt0tpjefIot0w6NnEMFSkB11MW/rbvYT6j6rz+oRdrgWuBgtNiDzCx5IcXRvxTjNX5LG3umXZOUea8o29tV9R5kyT92W029hj1bnAEgWndJ0E8UEOxeqptc5uatVu1vAceQ4qIUnbLZXqkZSnhyCMw1vG/wAVYq4iBA/UbDkOKepAlxM/Hn3Kvhmlzsx4rV3sx9aRFjJFvuyiZX0U2OaS6B93UVShlCYhb7HxBmBwCVMQUzW8V3h2y6CjwHkJ4XGuEM1aTI5WiymrtL6kb9PLeosDQnKNMp14cVI9xcS5pymTqCe9ZnXLRrjJqNMtY6m1rQG3y+x3ws3ixBjdqruJr1BHaF+R+KHVybEnVMxxaFZpqXgqrpr4XEqXD1w2ZaHSCBM2J321KeZQ9srphiKTeqp1TSpk3FMBpPEl36j5q9srZ2JqV3MbXY0mn1rnVXQMpGa+YEkxuhZDPfgr+0dvVa4YKjs2QBoMNBygQASBJgDekyx/+Ryya2FcdtAClRpB+ftda6DIDnCIaNAAItrJM8AcwQy0bchA1M7/AL4rGbNwrnvaA0m+4Fbivj24ZoGUkxGu4gTby8kvJFLSHY2+2Q1doFtMNGpm+9BWUiawOpF/LVS1Kxc8kXnTiAdJ5qzQqtpMcdS6zn8t7W8Z3nwR+qJfuKuOpljm8xPqnMRI1F4+SWNxoecxtAEDhuAQkYhxJIkwrKLaKuSTNBgWh9Wm3iR7ffkvftgNyU2Dl7L5twGMyVWOP7HifO6+nMZFGg2oNGU3P78rM/w9UyEaZnzSvRg/xO6fvzOweHJAALa1RphwcRZjTwH7o7txnOYHpli6dMBwZiC1oH5rBMDg4aLM9J2OpNph09ZVJrvcdZJIbfvzFWNjbXFQZXfqA8/qs/qJTj7o9GvBCDXFm4x23G43B4OGNp/nObVptEAOb82kHx5IP0irtZhqtc3fUcaNLk1sgkeRPkhWDx8uqMp6iKkc6ch0f7HEn+wI097K2FosgOyNcCN4d2TPfa3eq8uXuBw46R5pjqRGUcvsLl4yjuR3FbMDnuIcCW2ImCe6UH2jXABERy4J8ZXoXKNbIcLd/Mqau0dp2sGB3qrs43zHQa/TmrJqggDQSfDSFZ9lF0UmNlSVBABGqmdhurdB3gEHvUVSnAAViKC2CqseJzBrogzvUNCoWgjI1994B8ih9V2QhrdTr9/eiLnBCqyWQ06lptffHJIaUfocpN/YNxLi+2TL3T8VVxlOGgb1JWwpafiqVaU5L4ESfyRMcrDHqoCu2xKYUTCuEcJkgE63G7f98laxuHY1whok30VE1Q2C3u42K7qYmTJOlkni27NqyKMeIY2dWcNDCh2niS+d+XfyVRuMhttdybDZxmc7QjzUKFbK5MnKkX8JSguBP+NfYK7t7AwynGkT5G6GYqplDB+4tHnFvIFWtr4omk0E/pBCq1tMhPTQExdJwJB4z8vvmpMNjQxpkeHE81ZFfO1oOoGvKDHsqWPwvYDxpJHyTVvTEvW0Ns2rL77yvpXCYs4rZVDLc1aTWHzDHn/i1/kvmHAvh0r3voJt/LsevlEPw+cAzMmpdp5XMJvgzyvRkOl76eJxVWmAfyyGNgE5erAZqBFyD5rDY7DvouywQZsR6Qtxgy2lTkkWkucdSd5PMrG9INq9ZVltmjTnG9c7BklPI6/U6mWChjXye0fhr+H7aTBisQPzS2WtOjQ6RJ4kifAqLpN0AdRqGrhz2XG7DoCdI5StZ0E2r/G4VldwAmAWjTM1rWnwkE/7lP012o2hQ1AJ9m9ok8req1ygnE56nLlZ8/7fouaSCIMknvJWcx9QubJ/ULHmNx70c25tXrCSN5N/H/KBklzw0iZKrjVLY/IxbPrN6tzTrFvNTFktnl9VwNnkU82mbTw1M8Ao2uIEZgZnj6WV/op1plhxHVNJ1DoHdEn3CapUu3zVatUiAZmLDvuoWVJN0UF0XquHzNFXnB70QAaxmZ0uvla2Y5kki+/dxQ1+JillmJdPlZdmoHti4LdOBCo1ZdNI4rYoEWGW/En3Qys6FbxTgDbQ+h3hU3pkUKmyBOEpSCuLJaTrQum3sFE0wu2VS3RAB/Z2ABmbkCY8d/JPVrEuy/qI0A07zyCH7NxhGYTcthT7Nk1Mv81j3KjQ5PWi7hBNYZrke6fbFVj3kA9htubj8BKlxWHDX6xmBAI3TpZB8ThHNcDq3iNEtbdjJaVD42qP0s+9y4a4jDvnQlsd959lXZOfSSDEcV3tPEiAwGwMnvTKEt9sj2YyX5T+4EDv1HqPVa/o90gfRo1aM9mvkB5Fjp+fksPRqQ4EagrRVAHDP+2rrH7X7weE6qX3xfkI9X8C2ptU1DlB7APnzKm2dsY1BndZu4cfouNi7MDqkPNhcD+bktHtPFNpMk9wHwCxZZ/jaxQWzdjXNc5dG3/BzaxYa9A3bao0cDOUx328kA/ETpicZiHUabvyaVnOGjnbwDvA5b+5YPBdL62HNfqzldXZ1Zdva0kE5eZFp5qXCuDaY3283O+/Ratxgl5MaSlkcvBXxhkuizQNUN68tew74v7BW8fVjs/zXPdu+fihWNPanipitBN7CmNxRcxrdzWgeqiw4aMs8d/BdYGs1ze0OVteS4dRGaNeHOUJeAb8lXGu7bu9cUanaClxBznnvUABEK/gV5LeMpQ0EdxC5ZiszQ3QjTny711iH9jvQ2bqEtFm6ZYdiJkFRgyuKhvKQN1YocwnSCdADpilKTggCXDC60ez6JN2jX7ueHJZvD1IWpwmLy0AOLcxPN3yCrPoZDsW0cZu3C0nu3KgysSXDRuUmOe4+cDxUFatnHD5KvicXuboPU8SojGi0p2c1MRlzHeTHmqJUlR0gKJXEtiR/ZuLhtxmpvEPbz/mHMIAiux6sDXW333o4qWmSpOLtBTE0zSi+ZjhLKg0I4HgQqGP2iY1LjpJ3dxVx+K6pjmPbmpOuBN2u5HcgWOxpqPmA0CzWjQDgFVck6kuvJeTjVxf8EOY+KL9flDeQnxiAhDXclNXxBcfRS1ZROibaNQmHbiBfuEfBVs+YRvHsp6DszHNPeO9UwhA/ks4aqQCE5xBm+7RVi5NKkiyV9WSSuAZKZpTlAFjGHQcAqa7qVJXKAYk4ThqRagBApJJ0AOAncyyTSnJQBEiuHxWai5vCPL7KFKfDYjLPMQiiU6Om1d3koHap5uuXKSBiUydNCgBK3s2rDo1n3VWEmugqUBd2nii4hp/brzVFdVHSZ4rlDdsgUpSlCSgkkZUifJcQkkgBkpTpoQApSlJKEAMnCYp5QBIEkyRKCDldBchdBBI6SZPCkDhKUxShQB0ExThMUAOuU65hADyknhMgBJJJkAOkmSQB0Atfsr8OKtakXF4pv3U3DWwIkg9mRuhZ3Y9MGpfddavZWNqU6n5bnEauaD+2d8+IWX1E5pVB0zd6b08Zx5SM5iejdZlbqSLzAd+08CD9lGcZsF1PC5SzKSMxMAlxBMaCWx+mDGs30Og2RhqmIxYc8PaC6S8Ay0CYyzMwRpdcdMi91VlJ7nFjMzAHAWAdAsIAluQ23QrwfLHyn4+Cs8Sjm/FB9ryeZJ16Xjvw+wvVktqw4SAGkOl24ZXGTwgHz3+bVGEEg2IRh9RDNfHwIy4ZYv2OE8pQknijoOSJXAK6QAwXYC4C6CAOkiEwCeEARlPKTk2VAHQTFOExQAkxTrmEAOmTlJAClNKRTIAeUpTJwgCzgy4SW2jU8ASB7wtvWpgMY8Mljgx5BkftDYzDi/P9QsfsZ0PMEi2g0I3h3EfReobHp0f4akXntPkZgGkZZ/c11i0TcfJYPVz40zoenbjC/DKWyajWVHhri2mYcwtNwMs6ATmixuN9iEefs/C4qmDUqdXVBdkc0zYAHtDT9U6EGw3m4HGtZLgA2A05coy2vBIBMTGk7yq9fpCHU8rW5WXdA/UZBytBjdlI8CVhlzyVxbQ6SSd+fkzbqxDsxJzZpDgTuNnTMhAMTUl7jMy4meMnVWdpY9znTAaHCwEwADG/uKoArs441sxZ8vPSHIXC7JXCYZhwkEwTgXQA6QTpIAdJJJAHCUp0kEDhMU6SkBBclJJQSMUinSQQMkkkgkQSSSQAX2E0RUMXDRB4X3LcdHjOz2k6tzFp4HNqOBTpLner/tf6NuP9I/yC8VUPVPMmezeb7t6D7StEWhz9OTjCSSMH9jcvRn8RVLjLiXHiSSfMrgJJLoo5z7HeuUkkEDp26hOkgD/2Q==">
            <a:extLst>
              <a:ext uri="{FF2B5EF4-FFF2-40B4-BE49-F238E27FC236}">
                <a16:creationId xmlns:a16="http://schemas.microsoft.com/office/drawing/2014/main" id="{017BD2CC-2E66-446C-96DD-82DF80BD5640}"/>
              </a:ext>
            </a:extLst>
          </p:cNvPr>
          <p:cNvSpPr>
            <a:spLocks noChangeAspect="1" noChangeArrowheads="1"/>
          </p:cNvSpPr>
          <p:nvPr/>
        </p:nvSpPr>
        <p:spPr bwMode="auto">
          <a:xfrm>
            <a:off x="1587500" y="-1117600"/>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pic>
        <p:nvPicPr>
          <p:cNvPr id="51208" name="Picture 8" descr="http://images4.wikia.nocookie.net/__cb57088/harrypotter/images/6/68/Chamber-of-Secrets-hermione-granger-3357514-530-616.jpg">
            <a:extLst>
              <a:ext uri="{FF2B5EF4-FFF2-40B4-BE49-F238E27FC236}">
                <a16:creationId xmlns:a16="http://schemas.microsoft.com/office/drawing/2014/main" id="{CFF1EBA4-6D89-4BEC-BF7B-AF67382A1EC9}"/>
              </a:ext>
            </a:extLst>
          </p:cNvPr>
          <p:cNvPicPr>
            <a:picLocks noChangeAspect="1" noChangeArrowheads="1"/>
          </p:cNvPicPr>
          <p:nvPr/>
        </p:nvPicPr>
        <p:blipFill>
          <a:blip r:embed="rId3" cstate="print"/>
          <a:srcRect/>
          <a:stretch>
            <a:fillRect/>
          </a:stretch>
        </p:blipFill>
        <p:spPr bwMode="auto">
          <a:xfrm>
            <a:off x="7968208" y="1412776"/>
            <a:ext cx="2448272" cy="2846556"/>
          </a:xfrm>
          <a:prstGeom prst="ellipse">
            <a:avLst/>
          </a:prstGeom>
          <a:noFill/>
        </p:spPr>
      </p:pic>
      <p:pic>
        <p:nvPicPr>
          <p:cNvPr id="51216" name="Picture 16" descr="http://images3.wikia.nocookie.net/__cb57088/harrypotter/images/5/52/Ron-Order-of-the-Phoenix-ronald-weasley-4959523-285-428.jpg">
            <a:extLst>
              <a:ext uri="{FF2B5EF4-FFF2-40B4-BE49-F238E27FC236}">
                <a16:creationId xmlns:a16="http://schemas.microsoft.com/office/drawing/2014/main" id="{AB14C02E-D069-48FC-849A-846A0E6105A8}"/>
              </a:ext>
            </a:extLst>
          </p:cNvPr>
          <p:cNvPicPr>
            <a:picLocks noChangeAspect="1" noChangeArrowheads="1"/>
          </p:cNvPicPr>
          <p:nvPr/>
        </p:nvPicPr>
        <p:blipFill>
          <a:blip r:embed="rId4" cstate="print"/>
          <a:srcRect/>
          <a:stretch>
            <a:fillRect/>
          </a:stretch>
        </p:blipFill>
        <p:spPr bwMode="auto">
          <a:xfrm>
            <a:off x="5519936" y="1196752"/>
            <a:ext cx="2235380" cy="3356992"/>
          </a:xfrm>
          <a:prstGeom prst="ellipse">
            <a:avLst/>
          </a:prstGeom>
          <a:noFill/>
        </p:spPr>
      </p:pic>
      <p:sp>
        <p:nvSpPr>
          <p:cNvPr id="17416" name="TextovéPole 11">
            <a:extLst>
              <a:ext uri="{FF2B5EF4-FFF2-40B4-BE49-F238E27FC236}">
                <a16:creationId xmlns:a16="http://schemas.microsoft.com/office/drawing/2014/main" id="{D408897D-E08B-4567-A5A9-79893AECBA50}"/>
              </a:ext>
            </a:extLst>
          </p:cNvPr>
          <p:cNvSpPr txBox="1">
            <a:spLocks noChangeArrowheads="1"/>
          </p:cNvSpPr>
          <p:nvPr/>
        </p:nvSpPr>
        <p:spPr bwMode="auto">
          <a:xfrm>
            <a:off x="2711450" y="4941888"/>
            <a:ext cx="2592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cs-CZ" altLang="cs-CZ"/>
          </a:p>
        </p:txBody>
      </p:sp>
      <p:sp>
        <p:nvSpPr>
          <p:cNvPr id="17417" name="TextovéPole 12">
            <a:extLst>
              <a:ext uri="{FF2B5EF4-FFF2-40B4-BE49-F238E27FC236}">
                <a16:creationId xmlns:a16="http://schemas.microsoft.com/office/drawing/2014/main" id="{EB3CC6B7-A3E5-419A-9E58-8FD8E7FEBBD9}"/>
              </a:ext>
            </a:extLst>
          </p:cNvPr>
          <p:cNvSpPr txBox="1">
            <a:spLocks noChangeArrowheads="1"/>
          </p:cNvSpPr>
          <p:nvPr/>
        </p:nvSpPr>
        <p:spPr bwMode="auto">
          <a:xfrm>
            <a:off x="2640013" y="5373689"/>
            <a:ext cx="2087562" cy="522287"/>
          </a:xfrm>
          <a:prstGeom prst="rect">
            <a:avLst/>
          </a:prstGeom>
          <a:solidFill>
            <a:srgbClr val="0099CC"/>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800">
                <a:latin typeface="Times New Roman" panose="02020603050405020304" pitchFamily="18" charset="0"/>
                <a:cs typeface="Times New Roman" panose="02020603050405020304" pitchFamily="18" charset="0"/>
              </a:rPr>
              <a:t>Harry Potter</a:t>
            </a:r>
          </a:p>
        </p:txBody>
      </p:sp>
      <p:sp>
        <p:nvSpPr>
          <p:cNvPr id="17418" name="TextovéPole 14">
            <a:extLst>
              <a:ext uri="{FF2B5EF4-FFF2-40B4-BE49-F238E27FC236}">
                <a16:creationId xmlns:a16="http://schemas.microsoft.com/office/drawing/2014/main" id="{C961A54E-497A-4C4B-8074-FA81BED5666D}"/>
              </a:ext>
            </a:extLst>
          </p:cNvPr>
          <p:cNvSpPr txBox="1">
            <a:spLocks noChangeArrowheads="1"/>
          </p:cNvSpPr>
          <p:nvPr/>
        </p:nvSpPr>
        <p:spPr bwMode="auto">
          <a:xfrm>
            <a:off x="4295775" y="6092826"/>
            <a:ext cx="3024188" cy="523875"/>
          </a:xfrm>
          <a:prstGeom prst="rect">
            <a:avLst/>
          </a:prstGeom>
          <a:solidFill>
            <a:srgbClr val="66FF33"/>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800">
                <a:latin typeface="Times New Roman" panose="02020603050405020304" pitchFamily="18" charset="0"/>
                <a:cs typeface="Times New Roman" panose="02020603050405020304" pitchFamily="18" charset="0"/>
              </a:rPr>
              <a:t>Ronald Weasley</a:t>
            </a:r>
          </a:p>
        </p:txBody>
      </p:sp>
      <p:sp>
        <p:nvSpPr>
          <p:cNvPr id="17419" name="TextovéPole 15">
            <a:extLst>
              <a:ext uri="{FF2B5EF4-FFF2-40B4-BE49-F238E27FC236}">
                <a16:creationId xmlns:a16="http://schemas.microsoft.com/office/drawing/2014/main" id="{AABD0B38-8327-4EE7-9D01-726B4874EDA5}"/>
              </a:ext>
            </a:extLst>
          </p:cNvPr>
          <p:cNvSpPr txBox="1">
            <a:spLocks noChangeArrowheads="1"/>
          </p:cNvSpPr>
          <p:nvPr/>
        </p:nvSpPr>
        <p:spPr bwMode="auto">
          <a:xfrm>
            <a:off x="6743701" y="5373689"/>
            <a:ext cx="3744913" cy="522287"/>
          </a:xfrm>
          <a:prstGeom prst="rect">
            <a:avLst/>
          </a:prstGeom>
          <a:solidFill>
            <a:srgbClr val="FF7C80"/>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cs-CZ" altLang="cs-CZ" sz="2800">
                <a:latin typeface="Times New Roman" panose="02020603050405020304" pitchFamily="18" charset="0"/>
                <a:cs typeface="Times New Roman" panose="02020603050405020304" pitchFamily="18" charset="0"/>
              </a:rPr>
              <a:t>Hermiona Grangerová </a:t>
            </a:r>
          </a:p>
        </p:txBody>
      </p:sp>
      <p:cxnSp>
        <p:nvCxnSpPr>
          <p:cNvPr id="18" name="Přímá spojovací šipka 17">
            <a:extLst>
              <a:ext uri="{FF2B5EF4-FFF2-40B4-BE49-F238E27FC236}">
                <a16:creationId xmlns:a16="http://schemas.microsoft.com/office/drawing/2014/main" id="{11288E3C-120B-4403-B44F-F24B33CDD821}"/>
              </a:ext>
            </a:extLst>
          </p:cNvPr>
          <p:cNvCxnSpPr/>
          <p:nvPr/>
        </p:nvCxnSpPr>
        <p:spPr>
          <a:xfrm flipV="1">
            <a:off x="3575051" y="4508501"/>
            <a:ext cx="36513" cy="7921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Přímá spojovací šipka 18">
            <a:extLst>
              <a:ext uri="{FF2B5EF4-FFF2-40B4-BE49-F238E27FC236}">
                <a16:creationId xmlns:a16="http://schemas.microsoft.com/office/drawing/2014/main" id="{F5D70CE9-9325-410A-ABD5-C3A815654284}"/>
              </a:ext>
            </a:extLst>
          </p:cNvPr>
          <p:cNvCxnSpPr/>
          <p:nvPr/>
        </p:nvCxnSpPr>
        <p:spPr>
          <a:xfrm flipV="1">
            <a:off x="6383338" y="4508500"/>
            <a:ext cx="0" cy="15128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Přímá spojovací šipka 20">
            <a:extLst>
              <a:ext uri="{FF2B5EF4-FFF2-40B4-BE49-F238E27FC236}">
                <a16:creationId xmlns:a16="http://schemas.microsoft.com/office/drawing/2014/main" id="{E4CD510B-0D4A-4F33-858D-164A06FBDD1C}"/>
              </a:ext>
            </a:extLst>
          </p:cNvPr>
          <p:cNvCxnSpPr/>
          <p:nvPr/>
        </p:nvCxnSpPr>
        <p:spPr>
          <a:xfrm flipV="1">
            <a:off x="8975725" y="4292601"/>
            <a:ext cx="0" cy="10080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2.bp.blogspot.com/_FRxcOWCpquM/Sin0f50PIgI/AAAAAAAAAAM/zxXu7eDpBqo/s320/michael%2Bgambon%2Bas%2Balbus%2Bdumbl%20edore_855_18324838_0_0_7006753_300.jpg">
            <a:extLst>
              <a:ext uri="{FF2B5EF4-FFF2-40B4-BE49-F238E27FC236}">
                <a16:creationId xmlns:a16="http://schemas.microsoft.com/office/drawing/2014/main" id="{FE7372A8-8D05-4DC7-B684-7F20E8C7F110}"/>
              </a:ext>
            </a:extLst>
          </p:cNvPr>
          <p:cNvPicPr>
            <a:picLocks noChangeAspect="1" noChangeArrowheads="1"/>
          </p:cNvPicPr>
          <p:nvPr/>
        </p:nvPicPr>
        <p:blipFill>
          <a:blip r:embed="rId2" cstate="print"/>
          <a:srcRect/>
          <a:stretch>
            <a:fillRect/>
          </a:stretch>
        </p:blipFill>
        <p:spPr bwMode="auto">
          <a:xfrm>
            <a:off x="5326732" y="404664"/>
            <a:ext cx="2425452" cy="2425452"/>
          </a:xfrm>
          <a:prstGeom prst="ellipse">
            <a:avLst/>
          </a:prstGeom>
          <a:noFill/>
        </p:spPr>
      </p:pic>
      <p:pic>
        <p:nvPicPr>
          <p:cNvPr id="7" name="Picture 12" descr="http://nd04.jxs.cz/499/297/1daf6bd170_73299145_o2.jpg">
            <a:extLst>
              <a:ext uri="{FF2B5EF4-FFF2-40B4-BE49-F238E27FC236}">
                <a16:creationId xmlns:a16="http://schemas.microsoft.com/office/drawing/2014/main" id="{B1C295BC-CEEB-4731-B8A1-9538F44A4DC2}"/>
              </a:ext>
            </a:extLst>
          </p:cNvPr>
          <p:cNvPicPr>
            <a:picLocks noChangeAspect="1" noChangeArrowheads="1"/>
          </p:cNvPicPr>
          <p:nvPr/>
        </p:nvPicPr>
        <p:blipFill>
          <a:blip r:embed="rId3" cstate="print"/>
          <a:srcRect/>
          <a:stretch>
            <a:fillRect/>
          </a:stretch>
        </p:blipFill>
        <p:spPr bwMode="auto">
          <a:xfrm>
            <a:off x="2639616" y="404664"/>
            <a:ext cx="2286000" cy="2924176"/>
          </a:xfrm>
          <a:prstGeom prst="ellipse">
            <a:avLst/>
          </a:prstGeom>
          <a:noFill/>
        </p:spPr>
      </p:pic>
      <p:pic>
        <p:nvPicPr>
          <p:cNvPr id="52226" name="Picture 2" descr="http://www.harry-potter-a-relikvie-smrti.cz/galerie/mcgonagall1_350.jpg">
            <a:extLst>
              <a:ext uri="{FF2B5EF4-FFF2-40B4-BE49-F238E27FC236}">
                <a16:creationId xmlns:a16="http://schemas.microsoft.com/office/drawing/2014/main" id="{3A46A397-A739-4E2A-A1A5-6B6AEF5549EA}"/>
              </a:ext>
            </a:extLst>
          </p:cNvPr>
          <p:cNvPicPr>
            <a:picLocks noChangeAspect="1" noChangeArrowheads="1"/>
          </p:cNvPicPr>
          <p:nvPr/>
        </p:nvPicPr>
        <p:blipFill>
          <a:blip r:embed="rId4" cstate="print"/>
          <a:srcRect/>
          <a:stretch>
            <a:fillRect/>
          </a:stretch>
        </p:blipFill>
        <p:spPr bwMode="auto">
          <a:xfrm>
            <a:off x="2711624" y="3717033"/>
            <a:ext cx="3333750" cy="2495551"/>
          </a:xfrm>
          <a:prstGeom prst="ellipse">
            <a:avLst/>
          </a:prstGeom>
          <a:noFill/>
        </p:spPr>
      </p:pic>
      <p:sp>
        <p:nvSpPr>
          <p:cNvPr id="18437" name="Obdélník 8">
            <a:extLst>
              <a:ext uri="{FF2B5EF4-FFF2-40B4-BE49-F238E27FC236}">
                <a16:creationId xmlns:a16="http://schemas.microsoft.com/office/drawing/2014/main" id="{2E94F24E-0654-4C9F-9B19-3AE451730FF2}"/>
              </a:ext>
            </a:extLst>
          </p:cNvPr>
          <p:cNvSpPr>
            <a:spLocks noChangeArrowheads="1"/>
          </p:cNvSpPr>
          <p:nvPr/>
        </p:nvSpPr>
        <p:spPr bwMode="auto">
          <a:xfrm>
            <a:off x="6096000" y="5732464"/>
            <a:ext cx="4230688" cy="523875"/>
          </a:xfrm>
          <a:prstGeom prst="rect">
            <a:avLst/>
          </a:prstGeom>
          <a:solidFill>
            <a:srgbClr val="FA4CD5"/>
          </a:solidFill>
          <a:ln w="9525">
            <a:solidFill>
              <a:schemeClr val="tx1"/>
            </a:solidFill>
            <a:miter lim="800000"/>
            <a:headEnd/>
            <a:tailEnd/>
          </a:ln>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cs-CZ" altLang="cs-CZ" sz="2800">
                <a:latin typeface="Times New Roman" panose="02020603050405020304" pitchFamily="18" charset="0"/>
                <a:cs typeface="Times New Roman" panose="02020603050405020304" pitchFamily="18" charset="0"/>
              </a:rPr>
              <a:t>Profesorka McGonagallová</a:t>
            </a:r>
          </a:p>
        </p:txBody>
      </p:sp>
      <p:sp>
        <p:nvSpPr>
          <p:cNvPr id="10" name="Obdélník 9">
            <a:extLst>
              <a:ext uri="{FF2B5EF4-FFF2-40B4-BE49-F238E27FC236}">
                <a16:creationId xmlns:a16="http://schemas.microsoft.com/office/drawing/2014/main" id="{248671BC-5103-4F15-A2C7-F75D0CC83364}"/>
              </a:ext>
            </a:extLst>
          </p:cNvPr>
          <p:cNvSpPr/>
          <p:nvPr/>
        </p:nvSpPr>
        <p:spPr>
          <a:xfrm>
            <a:off x="7824788" y="4797425"/>
            <a:ext cx="2474912" cy="522288"/>
          </a:xfrm>
          <a:prstGeom prst="rect">
            <a:avLst/>
          </a:prstGeom>
          <a:solidFill>
            <a:schemeClr val="bg1">
              <a:lumMod val="75000"/>
            </a:schemeClr>
          </a:solidFill>
          <a:ln>
            <a:solidFill>
              <a:schemeClr val="tx1"/>
            </a:solidFill>
          </a:ln>
        </p:spPr>
        <p:txBody>
          <a:bodyPr wrap="none">
            <a:spAutoFit/>
          </a:bodyPr>
          <a:lstStyle/>
          <a:p>
            <a:pPr>
              <a:defRPr/>
            </a:pPr>
            <a:r>
              <a:rPr lang="cs-CZ" sz="2800" dirty="0">
                <a:latin typeface="Times New Roman" pitchFamily="18" charset="0"/>
                <a:cs typeface="Times New Roman" pitchFamily="18" charset="0"/>
              </a:rPr>
              <a:t>Lord </a:t>
            </a:r>
            <a:r>
              <a:rPr lang="cs-CZ" sz="2800" dirty="0" err="1">
                <a:latin typeface="Times New Roman" pitchFamily="18" charset="0"/>
                <a:cs typeface="Times New Roman" pitchFamily="18" charset="0"/>
              </a:rPr>
              <a:t>Voldemort</a:t>
            </a:r>
            <a:endParaRPr lang="cs-CZ" sz="2800" dirty="0">
              <a:latin typeface="Times New Roman" pitchFamily="18" charset="0"/>
              <a:cs typeface="Times New Roman" pitchFamily="18" charset="0"/>
            </a:endParaRPr>
          </a:p>
        </p:txBody>
      </p:sp>
      <p:sp>
        <p:nvSpPr>
          <p:cNvPr id="11" name="Obdélník 10">
            <a:extLst>
              <a:ext uri="{FF2B5EF4-FFF2-40B4-BE49-F238E27FC236}">
                <a16:creationId xmlns:a16="http://schemas.microsoft.com/office/drawing/2014/main" id="{B73138D6-0CF3-49EF-94DA-18D1AABA62A4}"/>
              </a:ext>
            </a:extLst>
          </p:cNvPr>
          <p:cNvSpPr/>
          <p:nvPr/>
        </p:nvSpPr>
        <p:spPr>
          <a:xfrm>
            <a:off x="7967663" y="3933825"/>
            <a:ext cx="2387600" cy="522288"/>
          </a:xfrm>
          <a:prstGeom prst="rect">
            <a:avLst/>
          </a:prstGeom>
          <a:solidFill>
            <a:schemeClr val="accent2">
              <a:lumMod val="60000"/>
              <a:lumOff val="40000"/>
            </a:schemeClr>
          </a:solidFill>
          <a:ln>
            <a:solidFill>
              <a:schemeClr val="tx1"/>
            </a:solidFill>
          </a:ln>
        </p:spPr>
        <p:txBody>
          <a:bodyPr wrap="none">
            <a:spAutoFit/>
          </a:bodyPr>
          <a:lstStyle/>
          <a:p>
            <a:pPr>
              <a:defRPr/>
            </a:pPr>
            <a:r>
              <a:rPr lang="cs-CZ" sz="2800" dirty="0" err="1">
                <a:latin typeface="Times New Roman" pitchFamily="18" charset="0"/>
                <a:cs typeface="Times New Roman" pitchFamily="18" charset="0"/>
              </a:rPr>
              <a:t>Albus</a:t>
            </a:r>
            <a:r>
              <a:rPr lang="cs-CZ" sz="2800" dirty="0">
                <a:latin typeface="Times New Roman" pitchFamily="18" charset="0"/>
                <a:cs typeface="Times New Roman" pitchFamily="18" charset="0"/>
              </a:rPr>
              <a:t> Brumbál</a:t>
            </a:r>
          </a:p>
        </p:txBody>
      </p:sp>
      <p:cxnSp>
        <p:nvCxnSpPr>
          <p:cNvPr id="13" name="Přímá spojovací šipka 12">
            <a:extLst>
              <a:ext uri="{FF2B5EF4-FFF2-40B4-BE49-F238E27FC236}">
                <a16:creationId xmlns:a16="http://schemas.microsoft.com/office/drawing/2014/main" id="{625EDA7B-58D4-4DE0-B48F-393B379C7344}"/>
              </a:ext>
            </a:extLst>
          </p:cNvPr>
          <p:cNvCxnSpPr/>
          <p:nvPr/>
        </p:nvCxnSpPr>
        <p:spPr>
          <a:xfrm flipH="1" flipV="1">
            <a:off x="6959600" y="2924175"/>
            <a:ext cx="1049338" cy="10096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a:extLst>
              <a:ext uri="{FF2B5EF4-FFF2-40B4-BE49-F238E27FC236}">
                <a16:creationId xmlns:a16="http://schemas.microsoft.com/office/drawing/2014/main" id="{0B2956FF-CB84-4250-A3A0-8F9C28975803}"/>
              </a:ext>
            </a:extLst>
          </p:cNvPr>
          <p:cNvCxnSpPr>
            <a:endCxn id="52226" idx="6"/>
          </p:cNvCxnSpPr>
          <p:nvPr/>
        </p:nvCxnSpPr>
        <p:spPr>
          <a:xfrm flipH="1" flipV="1">
            <a:off x="6045200" y="4964113"/>
            <a:ext cx="1460500" cy="7683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a:extLst>
              <a:ext uri="{FF2B5EF4-FFF2-40B4-BE49-F238E27FC236}">
                <a16:creationId xmlns:a16="http://schemas.microsoft.com/office/drawing/2014/main" id="{44CCE276-C09B-4E7A-9BAA-A49F366D3A9B}"/>
              </a:ext>
            </a:extLst>
          </p:cNvPr>
          <p:cNvCxnSpPr/>
          <p:nvPr/>
        </p:nvCxnSpPr>
        <p:spPr>
          <a:xfrm flipH="1" flipV="1">
            <a:off x="4727576" y="2781301"/>
            <a:ext cx="3065463" cy="20161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2228" name="Picture 4" descr="http://upload.wikimedia.org/wikipedia/en/thumb/1/10/RubeusHagrid.jpg/200px-RubeusHagrid.jpg">
            <a:extLst>
              <a:ext uri="{FF2B5EF4-FFF2-40B4-BE49-F238E27FC236}">
                <a16:creationId xmlns:a16="http://schemas.microsoft.com/office/drawing/2014/main" id="{D9804B39-5738-4131-80A1-E8A76E95B6C6}"/>
              </a:ext>
            </a:extLst>
          </p:cNvPr>
          <p:cNvPicPr>
            <a:picLocks noChangeAspect="1" noChangeArrowheads="1"/>
          </p:cNvPicPr>
          <p:nvPr/>
        </p:nvPicPr>
        <p:blipFill>
          <a:blip r:embed="rId5" cstate="print"/>
          <a:srcRect/>
          <a:stretch>
            <a:fillRect/>
          </a:stretch>
        </p:blipFill>
        <p:spPr bwMode="auto">
          <a:xfrm>
            <a:off x="8256240" y="260648"/>
            <a:ext cx="1905000" cy="2219326"/>
          </a:xfrm>
          <a:prstGeom prst="ellipse">
            <a:avLst/>
          </a:prstGeom>
          <a:noFill/>
        </p:spPr>
      </p:pic>
      <p:sp>
        <p:nvSpPr>
          <p:cNvPr id="22" name="Obdélník 21">
            <a:extLst>
              <a:ext uri="{FF2B5EF4-FFF2-40B4-BE49-F238E27FC236}">
                <a16:creationId xmlns:a16="http://schemas.microsoft.com/office/drawing/2014/main" id="{37DAF19D-4FC8-4899-91CC-E7B1F738CCB0}"/>
              </a:ext>
            </a:extLst>
          </p:cNvPr>
          <p:cNvSpPr/>
          <p:nvPr/>
        </p:nvSpPr>
        <p:spPr>
          <a:xfrm>
            <a:off x="7967663" y="3068639"/>
            <a:ext cx="2347912" cy="523875"/>
          </a:xfrm>
          <a:prstGeom prst="rect">
            <a:avLst/>
          </a:prstGeom>
          <a:solidFill>
            <a:schemeClr val="accent1">
              <a:lumMod val="60000"/>
              <a:lumOff val="40000"/>
            </a:schemeClr>
          </a:solidFill>
          <a:ln>
            <a:solidFill>
              <a:schemeClr val="tx1"/>
            </a:solidFill>
          </a:ln>
        </p:spPr>
        <p:txBody>
          <a:bodyPr wrap="none">
            <a:spAutoFit/>
          </a:bodyPr>
          <a:lstStyle/>
          <a:p>
            <a:pPr>
              <a:defRPr/>
            </a:pPr>
            <a:r>
              <a:rPr lang="cs-CZ" sz="2800" dirty="0" err="1">
                <a:latin typeface="Times New Roman" pitchFamily="18" charset="0"/>
                <a:cs typeface="Times New Roman" pitchFamily="18" charset="0"/>
              </a:rPr>
              <a:t>Rubeus</a:t>
            </a:r>
            <a:r>
              <a:rPr lang="cs-CZ" sz="2800" dirty="0">
                <a:latin typeface="Times New Roman" pitchFamily="18" charset="0"/>
                <a:cs typeface="Times New Roman" pitchFamily="18" charset="0"/>
              </a:rPr>
              <a:t> </a:t>
            </a:r>
            <a:r>
              <a:rPr lang="cs-CZ" sz="2800" dirty="0" err="1">
                <a:latin typeface="Times New Roman" pitchFamily="18" charset="0"/>
                <a:cs typeface="Times New Roman" pitchFamily="18" charset="0"/>
              </a:rPr>
              <a:t>Hagrid</a:t>
            </a:r>
            <a:endParaRPr lang="cs-CZ" sz="2800" dirty="0">
              <a:latin typeface="Times New Roman" pitchFamily="18" charset="0"/>
              <a:cs typeface="Times New Roman" pitchFamily="18" charset="0"/>
            </a:endParaRPr>
          </a:p>
        </p:txBody>
      </p:sp>
      <p:cxnSp>
        <p:nvCxnSpPr>
          <p:cNvPr id="25" name="Přímá spojovací šipka 24">
            <a:extLst>
              <a:ext uri="{FF2B5EF4-FFF2-40B4-BE49-F238E27FC236}">
                <a16:creationId xmlns:a16="http://schemas.microsoft.com/office/drawing/2014/main" id="{25D0CDDA-245D-4FE5-95F1-CDC04C7DF121}"/>
              </a:ext>
            </a:extLst>
          </p:cNvPr>
          <p:cNvCxnSpPr/>
          <p:nvPr/>
        </p:nvCxnSpPr>
        <p:spPr>
          <a:xfrm flipV="1">
            <a:off x="9097964" y="2492375"/>
            <a:ext cx="22225" cy="584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60" name="Zástupný symbol pro obsah 2">
            <a:extLst>
              <a:ext uri="{FF2B5EF4-FFF2-40B4-BE49-F238E27FC236}">
                <a16:creationId xmlns:a16="http://schemas.microsoft.com/office/drawing/2014/main" id="{00E1ECFD-0B41-40E5-A501-0222F525DDB8}"/>
              </a:ext>
            </a:extLst>
          </p:cNvPr>
          <p:cNvGraphicFramePr>
            <a:graphicFrameLocks noGrp="1"/>
          </p:cNvGraphicFramePr>
          <p:nvPr>
            <p:ph idx="1"/>
          </p:nvPr>
        </p:nvGraphicFramePr>
        <p:xfrm>
          <a:off x="714458" y="507206"/>
          <a:ext cx="8172450" cy="5843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962</Words>
  <Application>Microsoft Office PowerPoint</Application>
  <PresentationFormat>Širokoúhlá obrazovka</PresentationFormat>
  <Paragraphs>96</Paragraphs>
  <Slides>16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Andalus</vt:lpstr>
      <vt:lpstr>Arial</vt:lpstr>
      <vt:lpstr>Calibri</vt:lpstr>
      <vt:lpstr>Calibri Light</vt:lpstr>
      <vt:lpstr>Times New Roman</vt:lpstr>
      <vt:lpstr>Wingdings 2</vt:lpstr>
      <vt:lpstr>Motiv Office</vt:lpstr>
      <vt:lpstr>Joanne Rowlingová </vt:lpstr>
      <vt:lpstr>Zajímavost o jméně</vt:lpstr>
      <vt:lpstr>Základní informace </vt:lpstr>
      <vt:lpstr>  Život </vt:lpstr>
      <vt:lpstr>Život </vt:lpstr>
      <vt:lpstr>  Příběh Harryho Pottera</vt:lpstr>
      <vt:lpstr>Hlavní postavy </vt:lpstr>
      <vt:lpstr>Prezentace aplikace PowerPoint</vt:lpstr>
      <vt:lpstr>Prezentace aplikace PowerPoint</vt:lpstr>
      <vt:lpstr>Jednotlivé knihy </vt:lpstr>
      <vt:lpstr>Harry Potter v číslech</vt:lpstr>
      <vt:lpstr>Harry Potter ve filmu</vt:lpstr>
      <vt:lpstr>Doplňkové knihy </vt:lpstr>
      <vt:lpstr>Doplňkové knihy </vt:lpstr>
      <vt:lpstr>Charitativní práce J.K.Rowlingové</vt:lpstr>
      <vt:lpstr>Zápis – J. K. Rowlingová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Joanne Rowlingová</dc:title>
  <dc:creator>Bednář Milan, nprap.</dc:creator>
  <cp:lastModifiedBy>Pavla Bednářová</cp:lastModifiedBy>
  <cp:revision>7</cp:revision>
  <dcterms:created xsi:type="dcterms:W3CDTF">2021-04-19T14:05:48Z</dcterms:created>
  <dcterms:modified xsi:type="dcterms:W3CDTF">2026-04-21T13:01:29Z</dcterms:modified>
</cp:coreProperties>
</file>